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FFE"/>
    <a:srgbClr val="CEFEFC"/>
    <a:srgbClr val="118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1354" y="250"/>
      </p:cViewPr>
      <p:guideLst>
        <p:guide orient="horz" pos="710"/>
        <p:guide pos="2160"/>
        <p:guide orient="horz" pos="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2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16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7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20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27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32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64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78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18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03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F7B1-749B-4BB5-A29C-957BFFCF56F0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C78C-86B2-499C-978B-2EE6C89476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32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4">
            <a:extLst>
              <a:ext uri="{FF2B5EF4-FFF2-40B4-BE49-F238E27FC236}">
                <a16:creationId xmlns:a16="http://schemas.microsoft.com/office/drawing/2014/main" id="{CD103161-13F2-4AC6-A5F4-826DEA3D8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980" y="-95552"/>
            <a:ext cx="182614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a-ES" altLang="ca-ES" sz="7200" b="1" spc="-150" dirty="0">
                <a:solidFill>
                  <a:srgbClr val="118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P00</a:t>
            </a:r>
            <a:endParaRPr lang="ca-ES" altLang="ca-ES" sz="4800" b="1" spc="-150" dirty="0">
              <a:solidFill>
                <a:srgbClr val="1185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5E13883-8352-41AE-AB42-64C53342B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39" y="1104777"/>
            <a:ext cx="6619121" cy="10987623"/>
          </a:xfrm>
          <a:prstGeom prst="rect">
            <a:avLst/>
          </a:prstGeom>
          <a:solidFill>
            <a:srgbClr val="E7FFFE"/>
          </a:solidFill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INSTRUCCIONS:</a:t>
            </a: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s’acceptaran els pòsters </a:t>
            </a:r>
            <a:b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NO estiguin fets amb aquesta plantilla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ca-ES" sz="18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SUBSTITUEIX EL 00 del P00  DE DALT A LA DRETA, PEL NÚMERO DE PÒSTER QUE T’HA ESTAT ASSIGNAT.</a:t>
            </a:r>
            <a:b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a-ES" altLang="ca-ES" sz="18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MODIFIQUIS LA MIDA DE LA PLANTILLA </a:t>
            </a:r>
            <a:b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a-ES" altLang="ca-ES" sz="18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MODIFIQUIS LA IMATGE DE FONS DE LA PLANTILLA QUE CONTÉ EL LOGO DEL SIMPOSI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ca-E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None/>
            </a:pP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MIDA DE LLETRA</a:t>
            </a:r>
          </a:p>
          <a:p>
            <a:pPr marL="285750" indent="-285750" defTabSz="914400">
              <a:spcBef>
                <a:spcPct val="0"/>
              </a:spcBef>
            </a:pPr>
            <a:r>
              <a:rPr lang="ca-ES" altLang="ca-E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Recomanem  la mida de la lletra a </a:t>
            </a: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</a:t>
            </a:r>
            <a:r>
              <a:rPr lang="ca-ES" altLang="ca-ES" sz="1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pts</a:t>
            </a: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 superior.</a:t>
            </a:r>
          </a:p>
          <a:p>
            <a:pPr defTabSz="914400">
              <a:spcBef>
                <a:spcPct val="0"/>
              </a:spcBef>
              <a:buNone/>
            </a:pPr>
            <a:endParaRPr lang="ca-ES" altLang="ca-ES" sz="18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None/>
            </a:pP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MIDA DE LLETRA EN GRÀFICS I LLEGENDES</a:t>
            </a:r>
          </a:p>
          <a:p>
            <a:pPr marL="285750" indent="-285750" defTabSz="914400">
              <a:spcBef>
                <a:spcPct val="0"/>
              </a:spcBef>
            </a:pPr>
            <a:r>
              <a:rPr lang="ca-ES" altLang="ca-E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Recomanem la mida de lletra </a:t>
            </a: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</a:t>
            </a:r>
            <a:r>
              <a:rPr lang="ca-ES" altLang="ca-ES" sz="1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pts</a:t>
            </a: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ca-ES" altLang="ca-E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superior</a:t>
            </a: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gràfics i llegendes.</a:t>
            </a:r>
          </a:p>
          <a:p>
            <a:pPr marL="285750" indent="-285750" defTabSz="914400">
              <a:spcBef>
                <a:spcPct val="0"/>
              </a:spcBef>
            </a:pPr>
            <a:r>
              <a:rPr lang="ca-ES" altLang="ca-E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fas el gràfic amb lletra més gran de 16 </a:t>
            </a:r>
            <a:r>
              <a:rPr lang="ca-ES" altLang="ca-ES" sz="1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pts</a:t>
            </a:r>
            <a:r>
              <a:rPr lang="ca-ES" altLang="ca-E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després el  redueixes per introduir-lo al Pòster, haurà reduït la lletra i no es llegirà bé. S’ha de crear el text del gràfic quan ja tingui la mida del gràfic adaptat. </a:t>
            </a:r>
            <a:br>
              <a:rPr lang="ca-ES" altLang="ca-E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a-ES" altLang="ca-ES" sz="18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None/>
            </a:pPr>
            <a:r>
              <a:rPr lang="ca-ES" altLang="ca-ES" sz="1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TIPOGRAFÍA</a:t>
            </a:r>
            <a:endParaRPr lang="ca-ES" altLang="ca-ES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spcBef>
                <a:spcPct val="0"/>
              </a:spcBef>
            </a:pPr>
            <a:r>
              <a:rPr lang="ca-ES" altLang="ca-E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Utilitza fonts (tipografia) tipus </a:t>
            </a:r>
            <a:r>
              <a:rPr lang="ca-ES" altLang="ca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ca-ES" altLang="ca-E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a-ES" altLang="ca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Verdana</a:t>
            </a:r>
            <a:r>
              <a:rPr lang="ca-ES" altLang="ca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altLang="ca-ES" sz="1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a-ES" altLang="ca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Tahoma</a:t>
            </a:r>
            <a:r>
              <a:rPr lang="ca-ES" altLang="ca-ES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a-ES" altLang="ca-E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None/>
            </a:pPr>
            <a:br>
              <a:rPr lang="ca-ES" alt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alt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CURSIVA</a:t>
            </a:r>
            <a:endParaRPr lang="ca-ES" altLang="ca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spcBef>
                <a:spcPct val="0"/>
              </a:spcBef>
            </a:pPr>
            <a:r>
              <a:rPr lang="ca-ES" altLang="ca-ES" sz="1800" dirty="0">
                <a:latin typeface="Arial" panose="020B0604020202020204" pitchFamily="34" charset="0"/>
                <a:cs typeface="Arial" panose="020B0604020202020204" pitchFamily="34" charset="0"/>
              </a:rPr>
              <a:t>Recomanem no utilitzar text en cursiva.</a:t>
            </a:r>
            <a:endParaRPr lang="ca-ES" altLang="ca-E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None/>
            </a:pPr>
            <a:r>
              <a:rPr lang="ca-ES" alt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a-ES" alt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alt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FONS</a:t>
            </a:r>
            <a:endParaRPr lang="ca-ES" altLang="ca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defTabSz="914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a-ES" altLang="ca-ES" sz="1800" dirty="0">
                <a:latin typeface="Arial" panose="020B0604020202020204" pitchFamily="34" charset="0"/>
                <a:cs typeface="Arial" panose="020B0604020202020204" pitchFamily="34" charset="0"/>
              </a:rPr>
              <a:t>No seleccionis cap fons de diapositiva, cal mantenir la imatge de la plantilla </a:t>
            </a:r>
            <a:r>
              <a:rPr lang="es-ES" altLang="ca-ES" sz="1800" dirty="0" err="1"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es-ES" altLang="ca-ES" sz="1800" dirty="0">
                <a:latin typeface="Arial" panose="020B0604020202020204" pitchFamily="34" charset="0"/>
                <a:cs typeface="Arial" panose="020B0604020202020204" pitchFamily="34" charset="0"/>
              </a:rPr>
              <a:t> el logo del </a:t>
            </a:r>
            <a:r>
              <a:rPr lang="es-ES" altLang="ca-ES" sz="1800" dirty="0" err="1">
                <a:latin typeface="Arial" panose="020B0604020202020204" pitchFamily="34" charset="0"/>
                <a:cs typeface="Arial" panose="020B0604020202020204" pitchFamily="34" charset="0"/>
              </a:rPr>
              <a:t>Simposi</a:t>
            </a:r>
            <a:r>
              <a:rPr lang="es-ES" altLang="ca-E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a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ca-E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ca-E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ca-ES" altLang="ca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Substitueix aquest requadre de text </a:t>
            </a:r>
          </a:p>
          <a:p>
            <a:pPr algn="ctr" defTabSz="914400">
              <a:spcBef>
                <a:spcPct val="0"/>
              </a:spcBef>
              <a:buNone/>
            </a:pPr>
            <a:r>
              <a:rPr lang="ca-ES" altLang="ca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 teu pòster 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endParaRPr lang="ca-ES" altLang="ca-E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defTabSz="914400">
              <a:spcBef>
                <a:spcPct val="0"/>
              </a:spcBef>
              <a:buFontTx/>
              <a:buNone/>
            </a:pPr>
            <a:endParaRPr lang="ca-ES" altLang="ca-E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02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201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Natàlia  López</dc:creator>
  <cp:lastModifiedBy>Natàlia  López</cp:lastModifiedBy>
  <cp:revision>6</cp:revision>
  <dcterms:created xsi:type="dcterms:W3CDTF">2020-07-01T09:15:43Z</dcterms:created>
  <dcterms:modified xsi:type="dcterms:W3CDTF">2020-07-01T09:41:07Z</dcterms:modified>
</cp:coreProperties>
</file>