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8" userDrawn="1">
          <p15:clr>
            <a:srgbClr val="A4A3A4"/>
          </p15:clr>
        </p15:guide>
        <p15:guide id="2" pos="24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A62"/>
    <a:srgbClr val="EB6769"/>
    <a:srgbClr val="2B686F"/>
    <a:srgbClr val="BFE3E7"/>
    <a:srgbClr val="74C2CA"/>
    <a:srgbClr val="CFEAED"/>
    <a:srgbClr val="C5E6E9"/>
    <a:srgbClr val="FDF1F2"/>
    <a:srgbClr val="FCE4E5"/>
    <a:srgbClr val="EA5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77" y="470"/>
      </p:cViewPr>
      <p:guideLst>
        <p:guide orient="horz" pos="4088"/>
        <p:guide pos="24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A2F2D-E12D-41FF-B0B8-4465401F7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37D5CD-A0B4-4866-8320-8266EF8CBF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200C7C-780B-4A75-A415-1660F8494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01A7EF-49C8-46FC-A843-95749856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1BD02F-1665-4C95-A12D-2F75959B8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8955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4C5D6A-C734-41CD-958B-F62338F4B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C70E86-D943-4433-89E6-4C493B484A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63D339-E39A-4ABA-B81F-CD351DF48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9B500D-917A-4C8C-9E83-9E5F1CE6A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0E688A-2668-40CF-B4F4-7D45E20BC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1329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452B70-D92B-4D0F-AA6F-AD42BA65A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421FF7C-E03A-4B8D-845A-0178A7681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B068BF-525A-4C24-80D9-BFBC53629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0D3592-2175-4F01-B2F2-0006D8E86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4DF050-6F46-4234-8770-7EA288C7F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0567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B9EC7B-78E3-4675-8309-DE47BD21D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D54F19-39E2-47A0-A54C-78E3C9204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459F5B-07E0-44CA-A404-DDC8C7417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781364-6736-4634-BA77-2499663C7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D3F282-97F4-431E-92BF-2753A5CA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9813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0A4EB5-50DD-40F4-A734-18BBE8302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B5B9C8-013F-4CAD-B7C4-CB6DE5ACE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E87295-90A5-4A64-A2C5-2049C6A1F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51D430-C308-48E6-8229-F6A02A04D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309256-B88F-40D8-829D-6E76C7FC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4044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659AD8-15F6-4CD3-BE62-F8006696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19B217-E5EF-454E-9778-664C7AD1D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460E0B-61CE-4A66-BADF-401FC738D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C80FA4-64F2-4AE5-AC97-65E5A9179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AC4AB4-01DD-4077-840D-823E00156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191B13-9265-4B99-88B1-5B6529EF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73499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5344D0-AC46-471B-8A6B-56199D264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4ADBC9-ED9B-47FA-A17B-DC4F43011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3A51F5-169E-4A7C-B34E-CFFD78B42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D7606D-E216-4AE5-A4CA-0EA4B01BBF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D90EBC4-378B-48AE-85D7-771A82798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8EE6380-D140-4D8C-A734-18AF1BF4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FCEF7DF-7077-42A4-ADAC-8BD2E83BD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7319019-2E4B-4864-B5FB-0212A42CB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91289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B52FB-5245-479A-8ABD-39E6D1D07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6970E5-AB36-4DD0-8896-D407774D6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05D187-40A7-4C9F-B8CE-B0151A98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4DF9EB3-73F5-45A6-988F-F3C81F87A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7335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0325C19-9050-452A-8DC4-56385F12F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16AE321-9871-4160-8D2B-84C33BA8A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8C3B5F0-3F16-4878-B6BB-9E5AE4EC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20456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E71228-86F6-450C-AC15-5AC250E89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0EC16D-A738-4DA6-BDDE-45DE8537C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7C0AE2-707E-4AB7-9BD9-EEB7EB306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947FE2-9245-4328-A741-B68685E8B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986AAF-6405-451A-910F-AE45E6755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B9AF8D-4103-4581-926E-2936E41D2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0736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A5E14-C043-4996-B6BF-16646484A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390A89-888E-4556-AF1F-5299BC731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79CD5A-79F2-43D6-8319-CC4FCB2FA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24D42D-24DD-4378-96FD-13B83A7D5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8CE709-D28F-423A-ADA8-B2B1BF85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8BE7EB-6EC7-43B5-81D6-7B1F02452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6351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F5CA027-F494-445E-A3CA-114D85E11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7F8EDE-4532-4DDB-BF39-C3E92F3F1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628583-191D-4DCF-9AC7-70765C1EA9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4AE6E-ECE2-4E60-A6F2-2E599BF1669F}" type="datetimeFigureOut">
              <a:rPr lang="ca-ES" smtClean="0"/>
              <a:t>9/7/2020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6DF6C8-BE01-4A55-B388-6268C61FBF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2162ED-F506-4B15-903C-1A39A13143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03668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>
            <a:extLst>
              <a:ext uri="{FF2B5EF4-FFF2-40B4-BE49-F238E27FC236}">
                <a16:creationId xmlns:a16="http://schemas.microsoft.com/office/drawing/2014/main" id="{D495FBC0-4367-44FB-9525-BF7CDA5998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5" y="2572803"/>
            <a:ext cx="12192000" cy="972503"/>
          </a:xfrm>
        </p:spPr>
        <p:txBody>
          <a:bodyPr tIns="0" bIns="0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a-ES" sz="3600" b="1" dirty="0">
                <a:latin typeface="+mn-lt"/>
              </a:rPr>
              <a:t>TÍTOL TESI</a:t>
            </a:r>
            <a:br>
              <a:rPr lang="ca-ES" sz="3600" b="1" dirty="0">
                <a:latin typeface="+mn-lt"/>
              </a:rPr>
            </a:br>
            <a:endParaRPr lang="ca-ES" sz="2800" b="1" dirty="0">
              <a:latin typeface="+mn-lt"/>
            </a:endParaRPr>
          </a:p>
        </p:txBody>
      </p:sp>
      <p:sp>
        <p:nvSpPr>
          <p:cNvPr id="15" name="Subtítulo 2">
            <a:extLst>
              <a:ext uri="{FF2B5EF4-FFF2-40B4-BE49-F238E27FC236}">
                <a16:creationId xmlns:a16="http://schemas.microsoft.com/office/drawing/2014/main" id="{E104D56D-CF36-4C6D-9D5C-A124C08D1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20154"/>
            <a:ext cx="12192000" cy="83280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a-ES" sz="2000" dirty="0"/>
              <a:t>AUTOR</a:t>
            </a:r>
            <a:endParaRPr lang="ca-ES" sz="16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196D6C-1567-4BCC-B8DF-8E3B95D998E7}"/>
              </a:ext>
            </a:extLst>
          </p:cNvPr>
          <p:cNvSpPr txBox="1"/>
          <p:nvPr/>
        </p:nvSpPr>
        <p:spPr>
          <a:xfrm>
            <a:off x="598236" y="798587"/>
            <a:ext cx="18549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 dirty="0">
                <a:solidFill>
                  <a:srgbClr val="2B686F"/>
                </a:solidFill>
                <a:latin typeface="Sanchez Regular" panose="02000000000000000000" pitchFamily="50" charset="0"/>
              </a:rPr>
              <a:t>POSA AQUÍ </a:t>
            </a:r>
          </a:p>
          <a:p>
            <a:pPr algn="ctr"/>
            <a:r>
              <a:rPr lang="es-ES" sz="1600" b="1" dirty="0">
                <a:solidFill>
                  <a:srgbClr val="2B686F"/>
                </a:solidFill>
                <a:latin typeface="Sanchez Regular" panose="02000000000000000000" pitchFamily="50" charset="0"/>
              </a:rPr>
              <a:t>LA TEVA FOTO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B2351DD1-A788-4DAE-8CF5-83A035469507}"/>
              </a:ext>
            </a:extLst>
          </p:cNvPr>
          <p:cNvSpPr txBox="1">
            <a:spLocks/>
          </p:cNvSpPr>
          <p:nvPr/>
        </p:nvSpPr>
        <p:spPr>
          <a:xfrm>
            <a:off x="-35" y="4911403"/>
            <a:ext cx="12192000" cy="832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a-ES" sz="2000" dirty="0"/>
              <a:t>LLOC I DATA DEFENSA</a:t>
            </a:r>
            <a:endParaRPr lang="ca-ES" sz="1600" dirty="0"/>
          </a:p>
        </p:txBody>
      </p:sp>
    </p:spTree>
    <p:extLst>
      <p:ext uri="{BB962C8B-B14F-4D97-AF65-F5344CB8AC3E}">
        <p14:creationId xmlns:p14="http://schemas.microsoft.com/office/powerpoint/2010/main" val="396528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072"/>
    </mc:Choice>
    <mc:Fallback xmlns="">
      <p:transition spd="slow" advTm="260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DB8FB1A4-A465-4309-BB1C-B4719CFCB18B}"/>
              </a:ext>
            </a:extLst>
          </p:cNvPr>
          <p:cNvSpPr txBox="1">
            <a:spLocks/>
          </p:cNvSpPr>
          <p:nvPr/>
        </p:nvSpPr>
        <p:spPr>
          <a:xfrm>
            <a:off x="155575" y="1336496"/>
            <a:ext cx="11830050" cy="488255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ysDash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ca-ES" dirty="0"/>
          </a:p>
          <a:p>
            <a:pPr lvl="8" algn="l">
              <a:spcBef>
                <a:spcPts val="0"/>
              </a:spcBef>
            </a:pPr>
            <a:r>
              <a:rPr lang="ca-ES" sz="2400" b="1" dirty="0"/>
              <a:t>CONTINGUT</a:t>
            </a:r>
          </a:p>
          <a:p>
            <a:pPr lvl="8" algn="l">
              <a:spcBef>
                <a:spcPts val="0"/>
              </a:spcBef>
            </a:pPr>
            <a:r>
              <a:rPr lang="ca-ES" sz="2400" b="1" dirty="0"/>
              <a:t>DIAPOSITIVA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F224245-FBA6-4ACF-93CD-252F38C8A6FE}"/>
              </a:ext>
            </a:extLst>
          </p:cNvPr>
          <p:cNvSpPr txBox="1"/>
          <p:nvPr/>
        </p:nvSpPr>
        <p:spPr>
          <a:xfrm>
            <a:off x="3831771" y="248558"/>
            <a:ext cx="8153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TÍTOL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16172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75"/>
    </mc:Choice>
    <mc:Fallback xmlns="">
      <p:transition spd="slow" advTm="4775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16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Sanchez Regular</vt:lpstr>
      <vt:lpstr>Tema de Office</vt:lpstr>
      <vt:lpstr>TÍTOL TESI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Natàlia López</dc:creator>
  <cp:lastModifiedBy>Natàlia  López</cp:lastModifiedBy>
  <cp:revision>32</cp:revision>
  <dcterms:created xsi:type="dcterms:W3CDTF">2019-03-27T18:54:55Z</dcterms:created>
  <dcterms:modified xsi:type="dcterms:W3CDTF">2020-07-09T16:55:33Z</dcterms:modified>
</cp:coreProperties>
</file>