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7" r:id="rId3"/>
    <p:sldId id="267" r:id="rId4"/>
    <p:sldId id="268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D5D5"/>
    <a:srgbClr val="005F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3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72" y="22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C04DF6-5DD2-4DB8-98A4-6B718ED145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21D8D53-1D72-475E-B704-C9F7126AD5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710B57-1433-4C4F-A89D-B07336A86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3BB0-0909-49FF-A7E9-61501F49D8D6}" type="datetimeFigureOut">
              <a:rPr lang="es-ES" smtClean="0"/>
              <a:t>26/10/2021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CCB5717-2347-4DD2-9012-027818356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BD8984-4026-4B0C-BA4A-14D75436D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345B7-E879-4A1F-92AD-E30218CD87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4912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3F56A7-13C4-45B8-81DA-2ACC19AAA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1D1B891-7495-454E-800F-089D3D67B0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A57AA4-1543-4C87-ABB6-929FCFA7E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3BB0-0909-49FF-A7E9-61501F49D8D6}" type="datetimeFigureOut">
              <a:rPr lang="es-ES" smtClean="0"/>
              <a:t>26/10/2021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83760E7-6688-4867-8E25-3E0202EA0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4F87A7-18F3-489D-AB7A-5631C699F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345B7-E879-4A1F-92AD-E30218CD87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6070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3FAC7AE-103A-4F38-9D56-5D37022D55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09B5A45-2F89-49FD-9FC5-D6C46DD943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3F83404-A38A-46FC-8B80-63E0BE168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3BB0-0909-49FF-A7E9-61501F49D8D6}" type="datetimeFigureOut">
              <a:rPr lang="es-ES" smtClean="0"/>
              <a:t>26/10/2021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5FD547-0C95-4C82-B2C4-41ADBC60E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EDAC40-690A-46C3-AE60-5F7FB6E5D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345B7-E879-4A1F-92AD-E30218CD87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0155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F9AFC1-6595-475E-BF2D-67936B268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A3C27E-89B9-4C1B-8A16-7D1EC80115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8DFE37-EE4F-42C7-9336-3517185D6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3BB0-0909-49FF-A7E9-61501F49D8D6}" type="datetimeFigureOut">
              <a:rPr lang="es-ES" smtClean="0"/>
              <a:t>26/10/2021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BFE94D6-D7B2-4B81-8108-528610C05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B027FC0-DED1-40AB-98FE-CC6224168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345B7-E879-4A1F-92AD-E30218CD87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7807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D2E369-C6BA-47B9-A710-21A7F13AF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B9CDFCA-EAFF-4C85-B0C5-DF5A22B3C0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446182-02DD-4FDD-87BC-E54B222FD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3BB0-0909-49FF-A7E9-61501F49D8D6}" type="datetimeFigureOut">
              <a:rPr lang="es-ES" smtClean="0"/>
              <a:t>26/10/2021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B180B42-7A3D-4817-97F0-DD159ABF6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907E424-C782-43CE-A6B6-542E6CAF0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345B7-E879-4A1F-92AD-E30218CD87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4717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E8A837-63B8-4183-B46A-4EF7759EC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8BD6DA5-2D11-4D10-BE59-0683922C05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CBD543E-856B-4D45-B174-729B285307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08E6BAB-7C46-4296-80FC-A8E45B0C5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3BB0-0909-49FF-A7E9-61501F49D8D6}" type="datetimeFigureOut">
              <a:rPr lang="es-ES" smtClean="0"/>
              <a:t>26/10/2021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6FBBD35-C544-4888-B654-EA9A3B73C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CEDA9F2-72A5-4E58-9FE2-FE6443A1B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345B7-E879-4A1F-92AD-E30218CD87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1398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B16866-37D0-4F91-8410-15A9892C9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0B71A3E-C076-4608-A2C1-D997B342A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85A7960-230B-432E-9016-06202D3054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DD84292-F61A-4764-ACB3-650F71944A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36A93DD-ED71-4B24-816D-042D2A5ED1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7741D4C-B13C-4084-9DC8-99E98E4BF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3BB0-0909-49FF-A7E9-61501F49D8D6}" type="datetimeFigureOut">
              <a:rPr lang="es-ES" smtClean="0"/>
              <a:t>26/10/2021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B9A818F-CC37-4E92-9801-CC81549C6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B951FC3-651F-48BE-A42A-580B0E2D1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345B7-E879-4A1F-92AD-E30218CD87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8282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48CFB5-623F-460C-8930-F99956C3B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A219C0F-A6A2-43AC-88DA-FDD1C5366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3BB0-0909-49FF-A7E9-61501F49D8D6}" type="datetimeFigureOut">
              <a:rPr lang="es-ES" smtClean="0"/>
              <a:t>26/10/2021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B9FE419-8A67-4FD9-B78B-7B5A84BD6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480F345-D898-4D39-8BFB-6D3F7F155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345B7-E879-4A1F-92AD-E30218CD87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0315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6269C7E-AD7A-4E29-A1CA-2C7AE70FB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3BB0-0909-49FF-A7E9-61501F49D8D6}" type="datetimeFigureOut">
              <a:rPr lang="es-ES" smtClean="0"/>
              <a:t>26/10/2021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87999C4-B619-48FB-B964-600865E2D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18DD63D-3A30-4A4A-BD00-6E363A705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345B7-E879-4A1F-92AD-E30218CD87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0590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AA65CA-88ED-4362-94A8-D956BB354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E43A1A1-2ABB-4CD1-9A6F-ECEEEE195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300DC7D-E046-4F4D-A4CF-F0D87978FE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79D129C-CD53-4D9C-803C-3D6D244FE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3BB0-0909-49FF-A7E9-61501F49D8D6}" type="datetimeFigureOut">
              <a:rPr lang="es-ES" smtClean="0"/>
              <a:t>26/10/2021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C157E07-D474-4719-B57B-43DD6907C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D0936D2-007D-4E79-B0DC-988ABDB22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345B7-E879-4A1F-92AD-E30218CD87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1238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A821B6-27C3-45E5-A0F0-AB5AFC3CF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BDA5619-F4B0-4ACC-87A8-DC98ECE3AB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EEE2439-0DCD-4054-89E0-ED20552B30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AB4D336-397D-4A89-A04B-CA630698C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3BB0-0909-49FF-A7E9-61501F49D8D6}" type="datetimeFigureOut">
              <a:rPr lang="es-ES" smtClean="0"/>
              <a:t>26/10/2021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03987C7-CAED-413B-9078-05ADD930D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255D8B1-673E-4EFA-A39C-8F0B9A30E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345B7-E879-4A1F-92AD-E30218CD87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1648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1F1D35B-26B8-4938-BCBB-959A44116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EE9789D-0F05-4A28-B1F7-5A4BB26A67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9AA35B9-01CE-4439-AB1E-6E2B74E7DD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A3BB0-0909-49FF-A7E9-61501F49D8D6}" type="datetimeFigureOut">
              <a:rPr lang="es-ES" smtClean="0"/>
              <a:t>26/10/2021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3B0C1E-769A-44A2-9F7B-6769FD7B9D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0113E57-79FB-41E1-A82E-C587E4BF33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345B7-E879-4A1F-92AD-E30218CD87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1850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0BC41CB9-3F07-43CA-A168-3229594435A5}"/>
              </a:ext>
            </a:extLst>
          </p:cNvPr>
          <p:cNvSpPr txBox="1"/>
          <p:nvPr/>
        </p:nvSpPr>
        <p:spPr>
          <a:xfrm>
            <a:off x="4333461" y="338156"/>
            <a:ext cx="78585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a-ES"/>
            </a:defPPr>
            <a:lvl1pPr>
              <a:defRPr sz="3600" b="1">
                <a:solidFill>
                  <a:srgbClr val="005F82"/>
                </a:solidFill>
                <a:latin typeface="Franklin Gothic Medium Cond" panose="020B0606030402020204" pitchFamily="34" charset="0"/>
              </a:defRPr>
            </a:lvl1pPr>
          </a:lstStyle>
          <a:p>
            <a:pPr algn="ctr"/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PXX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C4B98CF-C452-4BB3-B1BF-3CED0611D4BD}"/>
              </a:ext>
            </a:extLst>
          </p:cNvPr>
          <p:cNvSpPr txBox="1"/>
          <p:nvPr/>
        </p:nvSpPr>
        <p:spPr>
          <a:xfrm>
            <a:off x="4887780" y="1559919"/>
            <a:ext cx="71757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i="1" dirty="0">
                <a:solidFill>
                  <a:srgbClr val="005F82"/>
                </a:solidFill>
              </a:rPr>
              <a:t>TÍTOL DEL PÒSTER</a:t>
            </a:r>
          </a:p>
          <a:p>
            <a:endParaRPr lang="es-ES" sz="2800" dirty="0">
              <a:solidFill>
                <a:srgbClr val="005F82"/>
              </a:solidFill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208E4A3-E940-4AC6-BFE1-BB28ECD5B7DF}"/>
              </a:ext>
            </a:extLst>
          </p:cNvPr>
          <p:cNvSpPr txBox="1"/>
          <p:nvPr/>
        </p:nvSpPr>
        <p:spPr>
          <a:xfrm>
            <a:off x="4887780" y="2615061"/>
            <a:ext cx="670552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5F82"/>
                </a:solidFill>
              </a:rPr>
              <a:t>AUTORS</a:t>
            </a:r>
          </a:p>
          <a:p>
            <a:endParaRPr lang="es-ES" dirty="0">
              <a:solidFill>
                <a:srgbClr val="005F82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2225FDA-9BC9-4861-A06E-34D04346AD8D}"/>
              </a:ext>
            </a:extLst>
          </p:cNvPr>
          <p:cNvSpPr txBox="1"/>
          <p:nvPr/>
        </p:nvSpPr>
        <p:spPr>
          <a:xfrm>
            <a:off x="4887780" y="3456584"/>
            <a:ext cx="670552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5F82"/>
                </a:solidFill>
              </a:rPr>
              <a:t>CENTRES DE TREBALL</a:t>
            </a:r>
          </a:p>
          <a:p>
            <a:endParaRPr lang="es-ES" sz="1600" dirty="0">
              <a:solidFill>
                <a:srgbClr val="005F8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474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8233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6112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57157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8</Words>
  <Application>Microsoft Office PowerPoint</Application>
  <PresentationFormat>Panorámica</PresentationFormat>
  <Paragraphs>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NATALIA GRUP CONGRES</dc:creator>
  <cp:lastModifiedBy>NATALIA GRUP CONGRES</cp:lastModifiedBy>
  <cp:revision>4</cp:revision>
  <dcterms:created xsi:type="dcterms:W3CDTF">2021-10-16T15:21:34Z</dcterms:created>
  <dcterms:modified xsi:type="dcterms:W3CDTF">2021-10-26T16:29:55Z</dcterms:modified>
</cp:coreProperties>
</file>