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7199313" cy="10799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2" userDrawn="1">
          <p15:clr>
            <a:srgbClr val="A4A3A4"/>
          </p15:clr>
        </p15:guide>
        <p15:guide id="2" pos="7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F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 showGuides="1">
      <p:cViewPr>
        <p:scale>
          <a:sx n="60" d="100"/>
          <a:sy n="60" d="100"/>
        </p:scale>
        <p:origin x="1890" y="396"/>
      </p:cViewPr>
      <p:guideLst>
        <p:guide orient="horz" pos="3402"/>
        <p:guide pos="7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767462"/>
            <a:ext cx="6119416" cy="3759917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5672376"/>
            <a:ext cx="5399485" cy="2607442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2FEBD-EA72-4495-9A22-3972B9F07880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BDE7E-50DB-4B08-BBC7-F349551752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022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2FEBD-EA72-4495-9A22-3972B9F07880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BDE7E-50DB-4B08-BBC7-F349551752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2691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574987"/>
            <a:ext cx="1552352" cy="91523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574987"/>
            <a:ext cx="4567064" cy="91523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2FEBD-EA72-4495-9A22-3972B9F07880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BDE7E-50DB-4B08-BBC7-F349551752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8886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2FEBD-EA72-4495-9A22-3972B9F07880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BDE7E-50DB-4B08-BBC7-F349551752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206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2692444"/>
            <a:ext cx="6209407" cy="4492401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7227345"/>
            <a:ext cx="6209407" cy="2362447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2FEBD-EA72-4495-9A22-3972B9F07880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BDE7E-50DB-4B08-BBC7-F349551752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9789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2874937"/>
            <a:ext cx="3059708" cy="685235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2874937"/>
            <a:ext cx="3059708" cy="685235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2FEBD-EA72-4495-9A22-3972B9F07880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BDE7E-50DB-4B08-BBC7-F349551752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179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574990"/>
            <a:ext cx="6209407" cy="208745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2647443"/>
            <a:ext cx="3045646" cy="1297471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3944914"/>
            <a:ext cx="3045646" cy="58023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2647443"/>
            <a:ext cx="3060646" cy="1297471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3944914"/>
            <a:ext cx="3060646" cy="58023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2FEBD-EA72-4495-9A22-3972B9F07880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BDE7E-50DB-4B08-BBC7-F349551752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5415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2FEBD-EA72-4495-9A22-3972B9F07880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BDE7E-50DB-4B08-BBC7-F349551752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7780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2FEBD-EA72-4495-9A22-3972B9F07880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BDE7E-50DB-4B08-BBC7-F349551752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2166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719984"/>
            <a:ext cx="2321966" cy="2519945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554968"/>
            <a:ext cx="3644652" cy="7674832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3239929"/>
            <a:ext cx="2321966" cy="6002369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2FEBD-EA72-4495-9A22-3972B9F07880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BDE7E-50DB-4B08-BBC7-F349551752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9492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719984"/>
            <a:ext cx="2321966" cy="2519945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554968"/>
            <a:ext cx="3644652" cy="7674832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3239929"/>
            <a:ext cx="2321966" cy="6002369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2FEBD-EA72-4495-9A22-3972B9F07880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BDE7E-50DB-4B08-BBC7-F349551752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375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574990"/>
            <a:ext cx="6209407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2874937"/>
            <a:ext cx="6209407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2FEBD-EA72-4495-9A22-3972B9F07880}" type="datetimeFigureOut">
              <a:rPr lang="es-ES" smtClean="0"/>
              <a:t>26/10/2021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BDE7E-50DB-4B08-BBC7-F3495517528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8442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313DF88A-3A0C-4640-8DC6-2A6196C56B34}"/>
              </a:ext>
            </a:extLst>
          </p:cNvPr>
          <p:cNvSpPr txBox="1"/>
          <p:nvPr/>
        </p:nvSpPr>
        <p:spPr>
          <a:xfrm>
            <a:off x="879206" y="206884"/>
            <a:ext cx="4920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TÍTOL DEL PÒSTER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EB1A497-3693-4C41-8175-CC44872C0E42}"/>
              </a:ext>
            </a:extLst>
          </p:cNvPr>
          <p:cNvSpPr txBox="1"/>
          <p:nvPr/>
        </p:nvSpPr>
        <p:spPr>
          <a:xfrm>
            <a:off x="125920" y="772392"/>
            <a:ext cx="49200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bg1"/>
                </a:solidFill>
              </a:rPr>
              <a:t>AUTORS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2EB85E0-A6FB-44DF-A339-B72A8EBE1942}"/>
              </a:ext>
            </a:extLst>
          </p:cNvPr>
          <p:cNvSpPr txBox="1"/>
          <p:nvPr/>
        </p:nvSpPr>
        <p:spPr>
          <a:xfrm>
            <a:off x="125920" y="1133967"/>
            <a:ext cx="4920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chemeClr val="bg1"/>
                </a:solidFill>
              </a:rPr>
              <a:t>CENTRES DE TREBALL</a:t>
            </a:r>
          </a:p>
          <a:p>
            <a:endParaRPr lang="es-ES" sz="1400" dirty="0">
              <a:solidFill>
                <a:srgbClr val="005F82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095A291-1AF7-4695-B451-B57FAF8B126C}"/>
              </a:ext>
            </a:extLst>
          </p:cNvPr>
          <p:cNvSpPr txBox="1"/>
          <p:nvPr/>
        </p:nvSpPr>
        <p:spPr>
          <a:xfrm>
            <a:off x="138921" y="186266"/>
            <a:ext cx="8456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bg1"/>
                </a:solidFill>
              </a:rPr>
              <a:t>PXX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57162D0A-4F0A-496B-A2DD-DAD102B47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853" y="2528915"/>
            <a:ext cx="6919605" cy="7109639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9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8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ca-ES" altLang="ca-ES" sz="1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INSTRUCCIONS:</a:t>
            </a:r>
          </a:p>
          <a:p>
            <a:pPr algn="ctr" defTabSz="914400" eaLnBrk="1" hangingPunct="1">
              <a:spcBef>
                <a:spcPct val="0"/>
              </a:spcBef>
              <a:buFontTx/>
              <a:buNone/>
            </a:pPr>
            <a:r>
              <a:rPr lang="ca-ES" altLang="ca-ES" sz="1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s’acceptaran els pòsters </a:t>
            </a:r>
            <a:br>
              <a:rPr lang="ca-ES" altLang="ca-ES" sz="1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ca-ES" altLang="ca-ES" sz="1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NO estiguin fets amb aquesta plantilla</a:t>
            </a:r>
          </a:p>
          <a:p>
            <a:pPr defTabSz="914400">
              <a:spcBef>
                <a:spcPct val="0"/>
              </a:spcBef>
              <a:buFontTx/>
              <a:buNone/>
            </a:pPr>
            <a:endParaRPr lang="ca-ES" altLang="ca-ES" sz="1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defTabSz="914400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ca-ES" altLang="ca-E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SUBSTITUEIX EL 00 del P00  DE DALT A L’ESQUERRA, </a:t>
            </a:r>
            <a:br>
              <a:rPr lang="ca-ES" altLang="ca-E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ca-ES" altLang="ca-E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 NÚMERO DE PÒSTER QUE T’HA ESTAT ASSIGNAT.</a:t>
            </a:r>
            <a:br>
              <a:rPr lang="ca-ES" altLang="ca-E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ca-ES" altLang="ca-ES" sz="1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defTabSz="914400">
              <a:spcBef>
                <a:spcPct val="0"/>
              </a:spcBef>
              <a:buFontTx/>
              <a:buNone/>
            </a:pPr>
            <a:r>
              <a:rPr lang="ca-ES" altLang="ca-E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MODIFIQUIS LA MIDA DE LA PLANTILLA </a:t>
            </a:r>
            <a:br>
              <a:rPr lang="ca-ES" altLang="ca-E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ca-ES" altLang="ca-ES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defTabSz="914400">
              <a:spcBef>
                <a:spcPct val="0"/>
              </a:spcBef>
              <a:buNone/>
            </a:pPr>
            <a:r>
              <a:rPr lang="ca-ES" altLang="ca-E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MIDA DE LLETRA</a:t>
            </a:r>
          </a:p>
          <a:p>
            <a:pPr marL="285750" indent="-285750" defTabSz="914400">
              <a:spcBef>
                <a:spcPct val="0"/>
              </a:spcBef>
            </a:pPr>
            <a:r>
              <a:rPr lang="ca-ES" altLang="ca-E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Recomanem  la mida de la lletra a </a:t>
            </a:r>
            <a:r>
              <a:rPr lang="ca-ES" altLang="ca-E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16 </a:t>
            </a:r>
            <a:r>
              <a:rPr lang="ca-ES" altLang="ca-ES" sz="16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pts</a:t>
            </a:r>
            <a:r>
              <a:rPr lang="ca-ES" altLang="ca-E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o superior.</a:t>
            </a:r>
          </a:p>
          <a:p>
            <a:pPr defTabSz="914400">
              <a:spcBef>
                <a:spcPct val="0"/>
              </a:spcBef>
              <a:buNone/>
            </a:pPr>
            <a:endParaRPr lang="ca-ES" altLang="ca-ES" sz="1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defTabSz="914400">
              <a:spcBef>
                <a:spcPct val="0"/>
              </a:spcBef>
              <a:buNone/>
            </a:pPr>
            <a:r>
              <a:rPr lang="ca-ES" altLang="ca-E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MIDA DE LLETRA EN GRÀFICS I LLEGENDES</a:t>
            </a:r>
          </a:p>
          <a:p>
            <a:pPr marL="285750" indent="-285750" defTabSz="914400">
              <a:spcBef>
                <a:spcPct val="0"/>
              </a:spcBef>
            </a:pPr>
            <a:r>
              <a:rPr lang="ca-ES" altLang="ca-E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Recomanem la mida de lletra </a:t>
            </a:r>
            <a:r>
              <a:rPr lang="ca-ES" altLang="ca-ES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14 </a:t>
            </a:r>
            <a:r>
              <a:rPr lang="ca-ES" altLang="ca-ES" sz="1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pts</a:t>
            </a:r>
            <a:r>
              <a:rPr lang="ca-ES" altLang="ca-ES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ca-ES" altLang="ca-E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 superior</a:t>
            </a:r>
            <a:r>
              <a:rPr lang="ca-ES" altLang="ca-ES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en gràfics i llegendes.</a:t>
            </a:r>
          </a:p>
          <a:p>
            <a:pPr marL="285750" indent="-285750" defTabSz="914400">
              <a:spcBef>
                <a:spcPct val="0"/>
              </a:spcBef>
            </a:pPr>
            <a:r>
              <a:rPr lang="ca-ES" altLang="ca-E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 fas el gràfic amb lletra més gran de 16 </a:t>
            </a:r>
            <a:r>
              <a:rPr lang="ca-ES" altLang="ca-ES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pts</a:t>
            </a:r>
            <a:r>
              <a:rPr lang="ca-ES" altLang="ca-E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i després el  redueixes per introduir-lo al Pòster, haurà reduït la lletra i no es llegirà bé. S’ha de crear el text del gràfic quan ja tingui la mida del gràfic adaptat. </a:t>
            </a:r>
            <a:br>
              <a:rPr lang="ca-ES" altLang="ca-E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ca-ES" altLang="ca-ES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defTabSz="914400">
              <a:spcBef>
                <a:spcPct val="0"/>
              </a:spcBef>
              <a:buNone/>
            </a:pPr>
            <a:r>
              <a:rPr lang="ca-ES" altLang="ca-ES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TIPOGRAFÍA</a:t>
            </a:r>
          </a:p>
          <a:p>
            <a:pPr marL="285750" indent="-285750" defTabSz="914400">
              <a:spcBef>
                <a:spcPct val="0"/>
              </a:spcBef>
            </a:pPr>
            <a:r>
              <a:rPr lang="ca-ES" altLang="ca-E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Utilitza fonts (tipografies) tipus </a:t>
            </a:r>
            <a:r>
              <a:rPr lang="ca-ES" altLang="ca-E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ca-ES" altLang="ca-E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a-ES" altLang="ca-E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Verdana</a:t>
            </a:r>
            <a:r>
              <a:rPr lang="ca-ES" altLang="ca-E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altLang="ca-ES" sz="1600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ca-ES" altLang="ca-E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Tahoma</a:t>
            </a:r>
            <a:r>
              <a:rPr lang="ca-ES" altLang="ca-ES" sz="1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ca-ES" altLang="ca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>
              <a:spcBef>
                <a:spcPct val="0"/>
              </a:spcBef>
              <a:buNone/>
            </a:pPr>
            <a:br>
              <a:rPr lang="ca-ES" altLang="ca-ES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a-ES" altLang="ca-ES" sz="1600" b="1" dirty="0">
                <a:latin typeface="Arial" panose="020B0604020202020204" pitchFamily="34" charset="0"/>
                <a:cs typeface="Arial" panose="020B0604020202020204" pitchFamily="34" charset="0"/>
              </a:rPr>
              <a:t>CURSIVA</a:t>
            </a:r>
          </a:p>
          <a:p>
            <a:pPr marL="285750" indent="-285750" defTabSz="914400">
              <a:spcBef>
                <a:spcPct val="0"/>
              </a:spcBef>
            </a:pPr>
            <a:r>
              <a:rPr lang="ca-ES" altLang="ca-ES" sz="1600" dirty="0">
                <a:latin typeface="Arial" panose="020B0604020202020204" pitchFamily="34" charset="0"/>
                <a:cs typeface="Arial" panose="020B0604020202020204" pitchFamily="34" charset="0"/>
              </a:rPr>
              <a:t>Recomanem no utilitzar text en cursiva.</a:t>
            </a:r>
          </a:p>
          <a:p>
            <a:pPr defTabSz="914400">
              <a:spcBef>
                <a:spcPct val="0"/>
              </a:spcBef>
              <a:buNone/>
            </a:pPr>
            <a:r>
              <a:rPr lang="ca-ES" altLang="ca-E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ca-ES" altLang="ca-ES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a-ES" altLang="ca-ES" sz="1600" b="1" dirty="0">
                <a:latin typeface="Arial" panose="020B0604020202020204" pitchFamily="34" charset="0"/>
                <a:cs typeface="Arial" panose="020B0604020202020204" pitchFamily="34" charset="0"/>
              </a:rPr>
              <a:t>FONS</a:t>
            </a:r>
          </a:p>
          <a:p>
            <a:pPr marL="285750" lvl="1" defTabSz="9144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a-ES" altLang="ca-ES" sz="1600" dirty="0">
                <a:latin typeface="Arial" panose="020B0604020202020204" pitchFamily="34" charset="0"/>
                <a:cs typeface="Arial" panose="020B0604020202020204" pitchFamily="34" charset="0"/>
              </a:rPr>
              <a:t>Cal mantenir de fons la imatge de la plantilla </a:t>
            </a:r>
            <a:r>
              <a:rPr lang="es-ES" altLang="ca-ES" sz="1600" dirty="0" err="1">
                <a:latin typeface="Arial" panose="020B0604020202020204" pitchFamily="34" charset="0"/>
                <a:cs typeface="Arial" panose="020B0604020202020204" pitchFamily="34" charset="0"/>
              </a:rPr>
              <a:t>amb</a:t>
            </a:r>
            <a:r>
              <a:rPr lang="es-ES" altLang="ca-ES" sz="1600" dirty="0">
                <a:latin typeface="Arial" panose="020B0604020202020204" pitchFamily="34" charset="0"/>
                <a:cs typeface="Arial" panose="020B0604020202020204" pitchFamily="34" charset="0"/>
              </a:rPr>
              <a:t> el logo del </a:t>
            </a:r>
            <a:r>
              <a:rPr lang="es-ES" altLang="ca-ES" sz="1600" dirty="0" err="1">
                <a:latin typeface="Arial" panose="020B0604020202020204" pitchFamily="34" charset="0"/>
                <a:cs typeface="Arial" panose="020B0604020202020204" pitchFamily="34" charset="0"/>
              </a:rPr>
              <a:t>Simposi</a:t>
            </a:r>
            <a:r>
              <a:rPr lang="es-ES" altLang="ca-E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ca-ES" altLang="ca-E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>
              <a:spcBef>
                <a:spcPct val="0"/>
              </a:spcBef>
              <a:buFontTx/>
              <a:buNone/>
            </a:pPr>
            <a:endParaRPr lang="ca-ES" altLang="ca-ES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>
              <a:spcBef>
                <a:spcPct val="0"/>
              </a:spcBef>
              <a:buFontTx/>
              <a:buNone/>
            </a:pPr>
            <a:r>
              <a:rPr lang="ca-ES" altLang="ca-E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Substitueix aquest requadre de text pel teu pòster </a:t>
            </a:r>
          </a:p>
        </p:txBody>
      </p:sp>
    </p:spTree>
    <p:extLst>
      <p:ext uri="{BB962C8B-B14F-4D97-AF65-F5344CB8AC3E}">
        <p14:creationId xmlns:p14="http://schemas.microsoft.com/office/powerpoint/2010/main" val="34428969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188</Words>
  <Application>Microsoft Office PowerPoint</Application>
  <PresentationFormat>Personalizado</PresentationFormat>
  <Paragraphs>23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NATALIA GRUP CONGRES</dc:creator>
  <cp:lastModifiedBy>NATALIA GRUP CONGRES</cp:lastModifiedBy>
  <cp:revision>4</cp:revision>
  <dcterms:created xsi:type="dcterms:W3CDTF">2021-10-26T16:32:47Z</dcterms:created>
  <dcterms:modified xsi:type="dcterms:W3CDTF">2021-10-26T17:05:03Z</dcterms:modified>
</cp:coreProperties>
</file>