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3" r:id="rId4"/>
    <p:sldId id="264" r:id="rId5"/>
  </p:sldIdLst>
  <p:sldSz cx="12192000" cy="6858000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10" userDrawn="1">
          <p15:clr>
            <a:srgbClr val="A4A3A4"/>
          </p15:clr>
        </p15:guide>
        <p15:guide id="2" pos="2026" userDrawn="1">
          <p15:clr>
            <a:srgbClr val="A4A3A4"/>
          </p15:clr>
        </p15:guide>
        <p15:guide id="3" pos="733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3"/>
    <a:srgbClr val="EF3E36"/>
    <a:srgbClr val="1DD622"/>
    <a:srgbClr val="00D006"/>
    <a:srgbClr val="FBDAB3"/>
    <a:srgbClr val="F5A23F"/>
    <a:srgbClr val="FDF0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4" autoAdjust="0"/>
    <p:restoredTop sz="94660"/>
  </p:normalViewPr>
  <p:slideViewPr>
    <p:cSldViewPr snapToGrid="0" showGuides="1">
      <p:cViewPr varScale="1">
        <p:scale>
          <a:sx n="80" d="100"/>
          <a:sy n="80" d="100"/>
        </p:scale>
        <p:origin x="60" y="594"/>
      </p:cViewPr>
      <p:guideLst>
        <p:guide orient="horz" pos="4110"/>
        <p:guide pos="2026"/>
        <p:guide pos="733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000E6D-5BAD-43BD-80CF-EE6E863DC1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8D6D9B9-D96C-4843-AF7D-357093481E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7E2AAB0-1B9D-415B-B118-C383AB2D8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81660-FF08-4093-97B3-3DF3D1F730E7}" type="datetimeFigureOut">
              <a:rPr lang="ca-ES" smtClean="0"/>
              <a:t>28/10/2022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83F1EAD-01BA-478F-B961-8E4D30E3A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B76A9F-61DD-488E-985A-B0B75D0B3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FC50-8C2E-400B-AE6D-188318748C7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048272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ABDD40-5D16-4107-9522-9ADC86CEF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E64E16B-BB2F-4283-B271-57E38046E1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FF7824-8C7E-40FA-8106-79E8CCC62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81660-FF08-4093-97B3-3DF3D1F730E7}" type="datetimeFigureOut">
              <a:rPr lang="ca-ES" smtClean="0"/>
              <a:t>28/10/2022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E9E72D-CEF7-44A7-8882-3E3A1E274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C5117B5-F340-4D75-A714-65D807B1B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FC50-8C2E-400B-AE6D-188318748C7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874917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4EE2F95-7B83-42A3-B58D-3A57DA1847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9FEC1C7-6815-4060-AD04-D63A894EAE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F070C48-D52B-4479-9E46-DBFE1CA93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81660-FF08-4093-97B3-3DF3D1F730E7}" type="datetimeFigureOut">
              <a:rPr lang="ca-ES" smtClean="0"/>
              <a:t>28/10/2022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708DDD5-513E-4CF0-9AE6-5E05903A4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1A50A60-172C-41E9-862F-AC84EB935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FC50-8C2E-400B-AE6D-188318748C7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308932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194CC8-54DF-4BEE-B895-49F2C7104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1FA48CD-E2C1-4EA6-B490-BEC7749A1B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18CCC95-BFF7-4337-8FAD-7A1D3FCB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81660-FF08-4093-97B3-3DF3D1F730E7}" type="datetimeFigureOut">
              <a:rPr lang="ca-ES" smtClean="0"/>
              <a:t>28/10/2022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1B13B92-9012-4720-9D65-B5A214527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CEAC3EB-297F-47B0-9511-4F6F88045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FC50-8C2E-400B-AE6D-188318748C7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013413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A691B9-A7A6-4436-A4FC-0B5BDD803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1707493-1A1B-471E-8285-29C67BFE8F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9E6CAB5-B341-4C6B-98D3-0E35968E1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81660-FF08-4093-97B3-3DF3D1F730E7}" type="datetimeFigureOut">
              <a:rPr lang="ca-ES" smtClean="0"/>
              <a:t>28/10/2022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C4C80F4-3DD1-4BBC-8DFE-3F830CD93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9CB1008-2DAE-463D-9B34-5A915106F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FC50-8C2E-400B-AE6D-188318748C7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501051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278750-18D6-4509-A0A4-8CECEB242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ED028AB-8D34-4BDA-BFCB-12EB609313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96243ED-C186-4367-9BED-A6CE559C94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252EDAD-3E11-48DD-A81D-6D49E3079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81660-FF08-4093-97B3-3DF3D1F730E7}" type="datetimeFigureOut">
              <a:rPr lang="ca-ES" smtClean="0"/>
              <a:t>28/10/2022</a:t>
            </a:fld>
            <a:endParaRPr lang="ca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96FFE90-1032-4382-816A-EA31D0022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C27D119-7204-4694-9798-EC0C3CB12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FC50-8C2E-400B-AE6D-188318748C7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891884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A51D88-8BE9-45A6-A577-133787C52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AB08EFC-2874-4BB0-B6F2-16DD5D6B27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33AD552-BB08-48D4-A67B-1975F424EC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A17460B-7135-4CE0-8C06-EC3ABC1A87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A4F3195-A91D-4FAF-BAFA-0CA803BD2F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C0B0927-4161-4CC5-997C-23A298DC3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81660-FF08-4093-97B3-3DF3D1F730E7}" type="datetimeFigureOut">
              <a:rPr lang="ca-ES" smtClean="0"/>
              <a:t>28/10/2022</a:t>
            </a:fld>
            <a:endParaRPr lang="ca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F42029B-798B-4673-96A6-9F54B4CC3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420016E-106D-4D89-B983-2E254399C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FC50-8C2E-400B-AE6D-188318748C7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084445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AD6D16-0C3D-41DC-A372-0C1905920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1E263DB-6E71-4796-AA29-8DE61D91E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81660-FF08-4093-97B3-3DF3D1F730E7}" type="datetimeFigureOut">
              <a:rPr lang="ca-ES" smtClean="0"/>
              <a:t>28/10/2022</a:t>
            </a:fld>
            <a:endParaRPr lang="ca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BCE7874-EEB4-49C3-A1D7-1D3A167C3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1E35664-0CA0-4C37-87B7-44F7D16C6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FC50-8C2E-400B-AE6D-188318748C7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700254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BE07C41-512B-441D-9F0F-2861320FC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81660-FF08-4093-97B3-3DF3D1F730E7}" type="datetimeFigureOut">
              <a:rPr lang="ca-ES" smtClean="0"/>
              <a:t>28/10/2022</a:t>
            </a:fld>
            <a:endParaRPr lang="ca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2CA47CD-6595-4051-A7F0-0358BBC0A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595F897-371F-4367-935A-7D98D51A0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FC50-8C2E-400B-AE6D-188318748C7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228696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280FE5-E9BA-44E7-9E19-AFBB511E0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B80C7FA-2D96-4F93-9BD4-AC85642334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72569E2-323A-477C-B3F0-973DA4BC2E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9CFA119-7885-4A29-97F6-B39D85542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81660-FF08-4093-97B3-3DF3D1F730E7}" type="datetimeFigureOut">
              <a:rPr lang="ca-ES" smtClean="0"/>
              <a:t>28/10/2022</a:t>
            </a:fld>
            <a:endParaRPr lang="ca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D848CDF-6172-4D74-A3CA-8D85F7B28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ADF91CD-DD89-4D6C-899E-B363B2A25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FC50-8C2E-400B-AE6D-188318748C7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198035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9A406E-E5F1-472B-AEB3-FABE1A974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78A008F-AA9B-4614-880A-B34D323E70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1D0AA6E-D957-469B-9057-1799C2460C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153EA49-0ACF-4B5F-94F9-C916A4C93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81660-FF08-4093-97B3-3DF3D1F730E7}" type="datetimeFigureOut">
              <a:rPr lang="ca-ES" smtClean="0"/>
              <a:t>28/10/2022</a:t>
            </a:fld>
            <a:endParaRPr lang="ca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D13CD19-4F65-40FB-A358-18E2C0D16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6AE5BC6-EDEB-4FA8-8BAC-B46662305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EFC50-8C2E-400B-AE6D-188318748C7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900429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7000">
              <a:srgbClr val="FF0003">
                <a:alpha val="90000"/>
              </a:srgbClr>
            </a:gs>
            <a:gs pos="56000">
              <a:srgbClr val="00D006">
                <a:alpha val="64000"/>
              </a:srgb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BE5D98C-38A1-45AD-9DC6-1003BE739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3BED3C2-40B4-4A17-AE08-6B1118612E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9699E5-950E-4A2B-A5DB-298673BDEC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481660-FF08-4093-97B3-3DF3D1F730E7}" type="datetimeFigureOut">
              <a:rPr lang="ca-ES" smtClean="0"/>
              <a:t>28/10/2022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35ACDF5-4470-4CE5-9B52-1EA22E58B8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A01C04-944A-4AB0-A10C-DF14F68950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EFC50-8C2E-400B-AE6D-188318748C7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163231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>
            <a:extLst>
              <a:ext uri="{FF2B5EF4-FFF2-40B4-BE49-F238E27FC236}">
                <a16:creationId xmlns:a16="http://schemas.microsoft.com/office/drawing/2014/main" id="{14472F76-CE7C-D79A-8938-1C7F19387F56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561397" y="43221"/>
            <a:ext cx="13903963" cy="6611091"/>
            <a:chOff x="561397" y="43221"/>
            <a:chExt cx="13903963" cy="6611091"/>
          </a:xfrm>
        </p:grpSpPr>
        <p:pic>
          <p:nvPicPr>
            <p:cNvPr id="32" name="Imagen 31" descr="Logotipo&#10;&#10;Descripción generada automáticamente">
              <a:extLst>
                <a:ext uri="{FF2B5EF4-FFF2-40B4-BE49-F238E27FC236}">
                  <a16:creationId xmlns:a16="http://schemas.microsoft.com/office/drawing/2014/main" id="{EF122159-0600-353B-2F44-C267B7B652E1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8600"/>
            <a:stretch/>
          </p:blipFill>
          <p:spPr>
            <a:xfrm>
              <a:off x="1006321" y="1832563"/>
              <a:ext cx="2026780" cy="1958388"/>
            </a:xfrm>
            <a:prstGeom prst="rect">
              <a:avLst/>
            </a:prstGeom>
          </p:spPr>
        </p:pic>
        <p:pic>
          <p:nvPicPr>
            <p:cNvPr id="30" name="Imagen 29" descr="Imagen que contiene Interfaz de usuario gráfica&#10;&#10;Descripción generada automáticamente">
              <a:extLst>
                <a:ext uri="{FF2B5EF4-FFF2-40B4-BE49-F238E27FC236}">
                  <a16:creationId xmlns:a16="http://schemas.microsoft.com/office/drawing/2014/main" id="{A03A9552-C16F-B007-B230-37954EFE2A4D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0111"/>
            <a:stretch/>
          </p:blipFill>
          <p:spPr>
            <a:xfrm>
              <a:off x="1267573" y="113477"/>
              <a:ext cx="1628028" cy="1543873"/>
            </a:xfrm>
            <a:prstGeom prst="rect">
              <a:avLst/>
            </a:prstGeom>
          </p:spPr>
        </p:pic>
        <p:pic>
          <p:nvPicPr>
            <p:cNvPr id="23" name="Imagen 22" descr="Logotipo, nombre de la empresa&#10;&#10;Descripción generada automáticamente">
              <a:extLst>
                <a:ext uri="{FF2B5EF4-FFF2-40B4-BE49-F238E27FC236}">
                  <a16:creationId xmlns:a16="http://schemas.microsoft.com/office/drawing/2014/main" id="{9CD58045-4F69-B4DC-C42C-99BDE2D65A97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8743"/>
            <a:stretch/>
          </p:blipFill>
          <p:spPr>
            <a:xfrm>
              <a:off x="561397" y="3934093"/>
              <a:ext cx="2754869" cy="2657208"/>
            </a:xfrm>
            <a:prstGeom prst="rect">
              <a:avLst/>
            </a:prstGeom>
          </p:spPr>
        </p:pic>
        <p:sp>
          <p:nvSpPr>
            <p:cNvPr id="24" name="Rectángulo: esquina doblada 23">
              <a:extLst>
                <a:ext uri="{FF2B5EF4-FFF2-40B4-BE49-F238E27FC236}">
                  <a16:creationId xmlns:a16="http://schemas.microsoft.com/office/drawing/2014/main" id="{14A7D071-5081-3AC8-4A67-367622F4D32B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829051" y="781885"/>
              <a:ext cx="7812087" cy="5195318"/>
            </a:xfrm>
            <a:prstGeom prst="foldedCorner">
              <a:avLst>
                <a:gd name="adj" fmla="val 29946"/>
              </a:avLst>
            </a:prstGeom>
            <a:solidFill>
              <a:schemeClr val="bg1">
                <a:alpha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33" name="CuadroTexto 32">
              <a:extLst>
                <a:ext uri="{FF2B5EF4-FFF2-40B4-BE49-F238E27FC236}">
                  <a16:creationId xmlns:a16="http://schemas.microsoft.com/office/drawing/2014/main" id="{D8681480-09F3-0CD6-3996-5CC2AA27673E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643079" y="1281308"/>
              <a:ext cx="86677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800" b="1" dirty="0">
                  <a:solidFill>
                    <a:srgbClr val="FF0003"/>
                  </a:solidFill>
                </a:rPr>
                <a:t>PXX</a:t>
              </a:r>
              <a:endParaRPr lang="es-ES" b="1" dirty="0">
                <a:solidFill>
                  <a:srgbClr val="FF0003"/>
                </a:solidFill>
              </a:endParaRPr>
            </a:p>
          </p:txBody>
        </p:sp>
        <p:sp>
          <p:nvSpPr>
            <p:cNvPr id="37" name="CuadroTexto 36">
              <a:extLst>
                <a:ext uri="{FF2B5EF4-FFF2-40B4-BE49-F238E27FC236}">
                  <a16:creationId xmlns:a16="http://schemas.microsoft.com/office/drawing/2014/main" id="{325BF33F-C4F7-001F-6589-F10275308BAD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8226485" y="43221"/>
              <a:ext cx="62388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400" dirty="0"/>
                <a:t>18-19 DE NOVEMBRE 2022</a:t>
              </a:r>
            </a:p>
          </p:txBody>
        </p:sp>
        <p:sp>
          <p:nvSpPr>
            <p:cNvPr id="38" name="CuadroTexto 37">
              <a:extLst>
                <a:ext uri="{FF2B5EF4-FFF2-40B4-BE49-F238E27FC236}">
                  <a16:creationId xmlns:a16="http://schemas.microsoft.com/office/drawing/2014/main" id="{B9E15FE5-8BA8-76DC-B988-73DBA5C27269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8226484" y="320220"/>
              <a:ext cx="62388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/>
                <a:t>BARCELONA WORLD TRADE CENTER</a:t>
              </a:r>
            </a:p>
          </p:txBody>
        </p:sp>
        <p:sp>
          <p:nvSpPr>
            <p:cNvPr id="39" name="CuadroTexto 38">
              <a:extLst>
                <a:ext uri="{FF2B5EF4-FFF2-40B4-BE49-F238E27FC236}">
                  <a16:creationId xmlns:a16="http://schemas.microsoft.com/office/drawing/2014/main" id="{63FB9975-BB8A-8A31-0164-7CE6B87CD64D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249294" y="6254202"/>
              <a:ext cx="623887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1524000" algn="l"/>
                </a:tabLst>
              </a:pPr>
              <a:r>
                <a:rPr lang="es-ES" sz="2000" dirty="0">
                  <a:solidFill>
                    <a:schemeClr val="bg1"/>
                  </a:solidFill>
                </a:rPr>
                <a:t>@scurologia	 #25simposiSCU</a:t>
              </a:r>
            </a:p>
          </p:txBody>
        </p:sp>
        <p:pic>
          <p:nvPicPr>
            <p:cNvPr id="41" name="Imagen 40" descr="Imagen que contiene hacha, dibujo&#10;&#10;Descripción generada automáticamente">
              <a:extLst>
                <a:ext uri="{FF2B5EF4-FFF2-40B4-BE49-F238E27FC236}">
                  <a16:creationId xmlns:a16="http://schemas.microsoft.com/office/drawing/2014/main" id="{33A71FE4-1A8A-51E3-B55D-6BA1B31591E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10729" y="6297761"/>
              <a:ext cx="438565" cy="356551"/>
            </a:xfrm>
            <a:prstGeom prst="rect">
              <a:avLst/>
            </a:prstGeom>
          </p:spPr>
        </p:pic>
      </p:grpSp>
      <p:sp>
        <p:nvSpPr>
          <p:cNvPr id="34" name="CuadroTexto 33">
            <a:extLst>
              <a:ext uri="{FF2B5EF4-FFF2-40B4-BE49-F238E27FC236}">
                <a16:creationId xmlns:a16="http://schemas.microsoft.com/office/drawing/2014/main" id="{4A860E3F-AA9B-4B65-5EF6-59DC0F2303C9}"/>
              </a:ext>
            </a:extLst>
          </p:cNvPr>
          <p:cNvSpPr txBox="1"/>
          <p:nvPr/>
        </p:nvSpPr>
        <p:spPr>
          <a:xfrm>
            <a:off x="4643079" y="2119285"/>
            <a:ext cx="62388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/>
              <a:t>TÍTOL</a:t>
            </a:r>
            <a:endParaRPr lang="es-ES" dirty="0"/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19A5179A-19F7-CD7D-19CD-D42B7CB4B51F}"/>
              </a:ext>
            </a:extLst>
          </p:cNvPr>
          <p:cNvSpPr txBox="1"/>
          <p:nvPr/>
        </p:nvSpPr>
        <p:spPr>
          <a:xfrm>
            <a:off x="4709754" y="3120307"/>
            <a:ext cx="6238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AUTORS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48299CF3-B406-C0B1-7037-425C2C42A2EC}"/>
              </a:ext>
            </a:extLst>
          </p:cNvPr>
          <p:cNvSpPr txBox="1"/>
          <p:nvPr/>
        </p:nvSpPr>
        <p:spPr>
          <a:xfrm>
            <a:off x="4709754" y="4078824"/>
            <a:ext cx="62388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/>
              <a:t>CENTRES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29036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CuadroTexto 33">
            <a:extLst>
              <a:ext uri="{FF2B5EF4-FFF2-40B4-BE49-F238E27FC236}">
                <a16:creationId xmlns:a16="http://schemas.microsoft.com/office/drawing/2014/main" id="{4A860E3F-AA9B-4B65-5EF6-59DC0F2303C9}"/>
              </a:ext>
            </a:extLst>
          </p:cNvPr>
          <p:cNvSpPr txBox="1"/>
          <p:nvPr/>
        </p:nvSpPr>
        <p:spPr>
          <a:xfrm>
            <a:off x="779146" y="27832"/>
            <a:ext cx="6238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TÍTOL</a:t>
            </a: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C12593A9-CC98-BDF6-806F-DA23946C1955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226988" y="27832"/>
            <a:ext cx="11793772" cy="6734202"/>
            <a:chOff x="226988" y="27832"/>
            <a:chExt cx="11793772" cy="6734202"/>
          </a:xfrm>
        </p:grpSpPr>
        <p:sp>
          <p:nvSpPr>
            <p:cNvPr id="24" name="Rectángulo: esquina doblada 23">
              <a:extLst>
                <a:ext uri="{FF2B5EF4-FFF2-40B4-BE49-F238E27FC236}">
                  <a16:creationId xmlns:a16="http://schemas.microsoft.com/office/drawing/2014/main" id="{14A7D071-5081-3AC8-4A67-367622F4D32B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33697" y="397164"/>
              <a:ext cx="11624798" cy="5964760"/>
            </a:xfrm>
            <a:prstGeom prst="foldedCorner">
              <a:avLst>
                <a:gd name="adj" fmla="val 21871"/>
              </a:avLst>
            </a:prstGeom>
            <a:solidFill>
              <a:schemeClr val="bg1">
                <a:alpha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33" name="CuadroTexto 32">
              <a:extLst>
                <a:ext uri="{FF2B5EF4-FFF2-40B4-BE49-F238E27FC236}">
                  <a16:creationId xmlns:a16="http://schemas.microsoft.com/office/drawing/2014/main" id="{D8681480-09F3-0CD6-3996-5CC2AA27673E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26988" y="27832"/>
              <a:ext cx="8667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b="1" dirty="0">
                  <a:solidFill>
                    <a:srgbClr val="FF0000"/>
                  </a:solidFill>
                </a:rPr>
                <a:t>PXX</a:t>
              </a:r>
            </a:p>
          </p:txBody>
        </p:sp>
        <p:sp>
          <p:nvSpPr>
            <p:cNvPr id="39" name="CuadroTexto 38">
              <a:extLst>
                <a:ext uri="{FF2B5EF4-FFF2-40B4-BE49-F238E27FC236}">
                  <a16:creationId xmlns:a16="http://schemas.microsoft.com/office/drawing/2014/main" id="{63FB9975-BB8A-8A31-0164-7CE6B87CD64D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33505" y="6361924"/>
              <a:ext cx="623887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1524000" algn="l"/>
                </a:tabLst>
              </a:pPr>
              <a:r>
                <a:rPr lang="es-ES" sz="2000" dirty="0">
                  <a:solidFill>
                    <a:schemeClr val="bg1"/>
                  </a:solidFill>
                </a:rPr>
                <a:t>@scurologia	 #25simposiSCU</a:t>
              </a:r>
            </a:p>
          </p:txBody>
        </p:sp>
        <p:pic>
          <p:nvPicPr>
            <p:cNvPr id="3" name="Imagen 2" descr="Logotipo, nombre de la empresa&#10;&#10;Descripción generada automáticamente">
              <a:extLst>
                <a:ext uri="{FF2B5EF4-FFF2-40B4-BE49-F238E27FC236}">
                  <a16:creationId xmlns:a16="http://schemas.microsoft.com/office/drawing/2014/main" id="{0095C396-A2AE-0B15-0DDA-1E0C9208CE8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783" r="-3783" b="18091"/>
            <a:stretch/>
          </p:blipFill>
          <p:spPr>
            <a:xfrm>
              <a:off x="11261515" y="5786415"/>
              <a:ext cx="759245" cy="7382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884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CuadroTexto 33">
            <a:extLst>
              <a:ext uri="{FF2B5EF4-FFF2-40B4-BE49-F238E27FC236}">
                <a16:creationId xmlns:a16="http://schemas.microsoft.com/office/drawing/2014/main" id="{4A860E3F-AA9B-4B65-5EF6-59DC0F2303C9}"/>
              </a:ext>
            </a:extLst>
          </p:cNvPr>
          <p:cNvSpPr txBox="1"/>
          <p:nvPr/>
        </p:nvSpPr>
        <p:spPr>
          <a:xfrm>
            <a:off x="779146" y="27832"/>
            <a:ext cx="6238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TÍTOL</a:t>
            </a: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C12593A9-CC98-BDF6-806F-DA23946C1955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226988" y="27832"/>
            <a:ext cx="11793772" cy="6734202"/>
            <a:chOff x="226988" y="27832"/>
            <a:chExt cx="11793772" cy="6734202"/>
          </a:xfrm>
        </p:grpSpPr>
        <p:sp>
          <p:nvSpPr>
            <p:cNvPr id="24" name="Rectángulo: esquina doblada 23">
              <a:extLst>
                <a:ext uri="{FF2B5EF4-FFF2-40B4-BE49-F238E27FC236}">
                  <a16:creationId xmlns:a16="http://schemas.microsoft.com/office/drawing/2014/main" id="{14A7D071-5081-3AC8-4A67-367622F4D32B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33697" y="397164"/>
              <a:ext cx="11624798" cy="5964760"/>
            </a:xfrm>
            <a:prstGeom prst="foldedCorner">
              <a:avLst>
                <a:gd name="adj" fmla="val 21871"/>
              </a:avLst>
            </a:prstGeom>
            <a:solidFill>
              <a:schemeClr val="bg1">
                <a:alpha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33" name="CuadroTexto 32">
              <a:extLst>
                <a:ext uri="{FF2B5EF4-FFF2-40B4-BE49-F238E27FC236}">
                  <a16:creationId xmlns:a16="http://schemas.microsoft.com/office/drawing/2014/main" id="{D8681480-09F3-0CD6-3996-5CC2AA27673E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26988" y="27832"/>
              <a:ext cx="8667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b="1" dirty="0">
                  <a:solidFill>
                    <a:srgbClr val="FF0000"/>
                  </a:solidFill>
                </a:rPr>
                <a:t>PXX</a:t>
              </a:r>
            </a:p>
          </p:txBody>
        </p:sp>
        <p:sp>
          <p:nvSpPr>
            <p:cNvPr id="39" name="CuadroTexto 38">
              <a:extLst>
                <a:ext uri="{FF2B5EF4-FFF2-40B4-BE49-F238E27FC236}">
                  <a16:creationId xmlns:a16="http://schemas.microsoft.com/office/drawing/2014/main" id="{63FB9975-BB8A-8A31-0164-7CE6B87CD64D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33505" y="6361924"/>
              <a:ext cx="623887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1524000" algn="l"/>
                </a:tabLst>
              </a:pPr>
              <a:r>
                <a:rPr lang="es-ES" sz="2000" dirty="0">
                  <a:solidFill>
                    <a:schemeClr val="bg1"/>
                  </a:solidFill>
                </a:rPr>
                <a:t>@scurologia	 #25simposiSCU</a:t>
              </a:r>
            </a:p>
          </p:txBody>
        </p:sp>
        <p:pic>
          <p:nvPicPr>
            <p:cNvPr id="3" name="Imagen 2" descr="Logotipo, nombre de la empresa&#10;&#10;Descripción generada automáticamente">
              <a:extLst>
                <a:ext uri="{FF2B5EF4-FFF2-40B4-BE49-F238E27FC236}">
                  <a16:creationId xmlns:a16="http://schemas.microsoft.com/office/drawing/2014/main" id="{0095C396-A2AE-0B15-0DDA-1E0C9208CE8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783" r="-3783" b="18091"/>
            <a:stretch/>
          </p:blipFill>
          <p:spPr>
            <a:xfrm>
              <a:off x="11261515" y="5786415"/>
              <a:ext cx="759245" cy="7382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88709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CuadroTexto 33">
            <a:extLst>
              <a:ext uri="{FF2B5EF4-FFF2-40B4-BE49-F238E27FC236}">
                <a16:creationId xmlns:a16="http://schemas.microsoft.com/office/drawing/2014/main" id="{4A860E3F-AA9B-4B65-5EF6-59DC0F2303C9}"/>
              </a:ext>
            </a:extLst>
          </p:cNvPr>
          <p:cNvSpPr txBox="1"/>
          <p:nvPr/>
        </p:nvSpPr>
        <p:spPr>
          <a:xfrm>
            <a:off x="779146" y="27832"/>
            <a:ext cx="6238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TÍTOL</a:t>
            </a: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C12593A9-CC98-BDF6-806F-DA23946C1955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226988" y="27832"/>
            <a:ext cx="11793772" cy="6734202"/>
            <a:chOff x="226988" y="27832"/>
            <a:chExt cx="11793772" cy="6734202"/>
          </a:xfrm>
        </p:grpSpPr>
        <p:sp>
          <p:nvSpPr>
            <p:cNvPr id="24" name="Rectángulo: esquina doblada 23">
              <a:extLst>
                <a:ext uri="{FF2B5EF4-FFF2-40B4-BE49-F238E27FC236}">
                  <a16:creationId xmlns:a16="http://schemas.microsoft.com/office/drawing/2014/main" id="{14A7D071-5081-3AC8-4A67-367622F4D32B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33697" y="397164"/>
              <a:ext cx="11624798" cy="5964760"/>
            </a:xfrm>
            <a:prstGeom prst="foldedCorner">
              <a:avLst>
                <a:gd name="adj" fmla="val 21871"/>
              </a:avLst>
            </a:prstGeom>
            <a:solidFill>
              <a:schemeClr val="bg1">
                <a:alpha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33" name="CuadroTexto 32">
              <a:extLst>
                <a:ext uri="{FF2B5EF4-FFF2-40B4-BE49-F238E27FC236}">
                  <a16:creationId xmlns:a16="http://schemas.microsoft.com/office/drawing/2014/main" id="{D8681480-09F3-0CD6-3996-5CC2AA27673E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26988" y="27832"/>
              <a:ext cx="8667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b="1" dirty="0">
                  <a:solidFill>
                    <a:srgbClr val="FF0000"/>
                  </a:solidFill>
                </a:rPr>
                <a:t>PXX</a:t>
              </a:r>
            </a:p>
          </p:txBody>
        </p:sp>
        <p:sp>
          <p:nvSpPr>
            <p:cNvPr id="39" name="CuadroTexto 38">
              <a:extLst>
                <a:ext uri="{FF2B5EF4-FFF2-40B4-BE49-F238E27FC236}">
                  <a16:creationId xmlns:a16="http://schemas.microsoft.com/office/drawing/2014/main" id="{63FB9975-BB8A-8A31-0164-7CE6B87CD64D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33505" y="6361924"/>
              <a:ext cx="623887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1524000" algn="l"/>
                </a:tabLst>
              </a:pPr>
              <a:r>
                <a:rPr lang="es-ES" sz="2000" dirty="0">
                  <a:solidFill>
                    <a:schemeClr val="bg1"/>
                  </a:solidFill>
                </a:rPr>
                <a:t>@scurologia	 #25simposiSCU</a:t>
              </a:r>
            </a:p>
          </p:txBody>
        </p:sp>
        <p:pic>
          <p:nvPicPr>
            <p:cNvPr id="3" name="Imagen 2" descr="Logotipo, nombre de la empresa&#10;&#10;Descripción generada automáticamente">
              <a:extLst>
                <a:ext uri="{FF2B5EF4-FFF2-40B4-BE49-F238E27FC236}">
                  <a16:creationId xmlns:a16="http://schemas.microsoft.com/office/drawing/2014/main" id="{0095C396-A2AE-0B15-0DDA-1E0C9208CE8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783" r="-3783" b="18091"/>
            <a:stretch/>
          </p:blipFill>
          <p:spPr>
            <a:xfrm>
              <a:off x="11261515" y="5786415"/>
              <a:ext cx="759245" cy="7382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805801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647</TotalTime>
  <Words>42</Words>
  <Application>Microsoft Office PowerPoint</Application>
  <PresentationFormat>Panorámica</PresentationFormat>
  <Paragraphs>16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TÍTOL</dc:title>
  <dc:creator>Natàlia López</dc:creator>
  <cp:lastModifiedBy>NATALIA GRUP CONGRES</cp:lastModifiedBy>
  <cp:revision>6</cp:revision>
  <dcterms:created xsi:type="dcterms:W3CDTF">2019-03-27T19:28:09Z</dcterms:created>
  <dcterms:modified xsi:type="dcterms:W3CDTF">2022-10-28T09:46:41Z</dcterms:modified>
</cp:coreProperties>
</file>