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24382413"/>
  <p:notesSz cx="6858000" cy="9144000"/>
  <p:defaultTextStyle>
    <a:defPPr>
      <a:defRPr lang="es-ES"/>
    </a:defPPr>
    <a:lvl1pPr marL="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35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709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063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417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771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126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48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483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679" userDrawn="1">
          <p15:clr>
            <a:srgbClr val="A4A3A4"/>
          </p15:clr>
        </p15:guide>
        <p15:guide id="2" pos="2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 snapToGrid="0">
      <p:cViewPr varScale="1">
        <p:scale>
          <a:sx n="29" d="100"/>
          <a:sy n="29" d="100"/>
        </p:scale>
        <p:origin x="2436" y="96"/>
      </p:cViewPr>
      <p:guideLst>
        <p:guide orient="horz" pos="7679"/>
        <p:guide pos="28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3990364"/>
            <a:ext cx="11658600" cy="8488692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12806412"/>
            <a:ext cx="10287000" cy="5886771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26/10/2022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7009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26/10/2022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3013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1298138"/>
            <a:ext cx="2957513" cy="2066296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1298138"/>
            <a:ext cx="8701088" cy="2066296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26/10/2022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3583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26/10/2022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598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6078678"/>
            <a:ext cx="11830050" cy="10142405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6317034"/>
            <a:ext cx="11830050" cy="533365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26/10/2022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5289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6490689"/>
            <a:ext cx="5829300" cy="1547041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6490689"/>
            <a:ext cx="5829300" cy="1547041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26/10/2022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1680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298143"/>
            <a:ext cx="11830050" cy="471280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5977080"/>
            <a:ext cx="5802510" cy="292927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8906353"/>
            <a:ext cx="5802510" cy="1309990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5977080"/>
            <a:ext cx="5831087" cy="292927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8906353"/>
            <a:ext cx="5831087" cy="13099905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26/10/2022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5027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26/10/2022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5532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26/10/2022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96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494"/>
            <a:ext cx="4423767" cy="568923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3510621"/>
            <a:ext cx="6943725" cy="17327317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4724"/>
            <a:ext cx="4423767" cy="1355143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26/10/2022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6764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494"/>
            <a:ext cx="4423767" cy="568923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3510621"/>
            <a:ext cx="6943725" cy="17327317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4724"/>
            <a:ext cx="4423767" cy="1355143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746E-FDD9-4E16-B729-6F7E0C5E8D06}" type="datetimeFigureOut">
              <a:rPr lang="es-ES" smtClean="0"/>
              <a:t>26/10/2022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0479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1298143"/>
            <a:ext cx="11830050" cy="47128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6490689"/>
            <a:ext cx="11830050" cy="15470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22598890"/>
            <a:ext cx="308610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E746E-FDD9-4E16-B729-6F7E0C5E8D06}" type="datetimeFigureOut">
              <a:rPr lang="es-ES" smtClean="0"/>
              <a:t>26/10/2022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22598890"/>
            <a:ext cx="462915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22598890"/>
            <a:ext cx="308610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13525-43DC-4CA4-9191-43C0E2DD105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4270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E059364-81E2-AB0A-30A9-2949F763355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13716000" cy="3454400"/>
          </a:xfrm>
          <a:prstGeom prst="rect">
            <a:avLst/>
          </a:prstGeom>
          <a:gradFill flip="none" rotWithShape="1">
            <a:gsLst>
              <a:gs pos="0">
                <a:srgbClr val="00D006">
                  <a:lumMod val="90000"/>
                  <a:lumOff val="10000"/>
                  <a:alpha val="30000"/>
                </a:srgbClr>
              </a:gs>
              <a:gs pos="100000">
                <a:srgbClr val="EF3E36">
                  <a:lumMod val="75000"/>
                  <a:lumOff val="25000"/>
                  <a:alpha val="36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311350">
              <a:defRPr/>
            </a:pPr>
            <a:endParaRPr lang="es-ES" sz="4357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EB09C59-0EBF-FECD-3D95-AE777B90FCB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315913" y="169863"/>
            <a:ext cx="134461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ca-ES" altLang="ca-ES" sz="5400" b="1" dirty="0">
                <a:solidFill>
                  <a:srgbClr val="FF0003"/>
                </a:solidFill>
              </a:rPr>
              <a:t>PXX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CC91468D-1C00-8407-3944-FA1E4B006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945" y="4225549"/>
            <a:ext cx="12208109" cy="18145801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9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8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711402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ca-ES" altLang="ca-ES" sz="3423" b="1" dirty="0">
                <a:solidFill>
                  <a:srgbClr val="FF000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INSTRUCCIONS:</a:t>
            </a:r>
          </a:p>
          <a:p>
            <a:pPr algn="ctr" defTabSz="711402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ca-ES" altLang="ca-ES" sz="3423" b="1" dirty="0">
                <a:solidFill>
                  <a:srgbClr val="FF000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NO s’acceptaran els pòsters </a:t>
            </a:r>
            <a:br>
              <a:rPr lang="ca-ES" altLang="ca-ES" sz="3423" b="1" dirty="0">
                <a:solidFill>
                  <a:srgbClr val="FF0003"/>
                </a:solidFill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a-ES" altLang="ca-ES" sz="3423" b="1" dirty="0">
                <a:solidFill>
                  <a:srgbClr val="FF000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que NO estiguin fets amb aquesta plantilla</a:t>
            </a:r>
          </a:p>
          <a:p>
            <a:pPr algn="ctr" defTabSz="711402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ca-ES" altLang="ca-ES" sz="3423" b="1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 defTabSz="711402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ca-ES" altLang="ca-ES" sz="3423" dirty="0">
                <a:latin typeface="Arial" panose="020B0604020202020204" pitchFamily="34" charset="0"/>
                <a:ea typeface="Calibri" panose="020F0502020204030204" pitchFamily="34" charset="0"/>
              </a:rPr>
              <a:t>SUBSTITUEIX LES XX del PXX  DE DALT A L’ESQUERRA, </a:t>
            </a:r>
            <a:br>
              <a:rPr lang="ca-ES" altLang="ca-ES" sz="3423" dirty="0"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a-ES" altLang="ca-ES" sz="3423" dirty="0">
                <a:latin typeface="Arial" panose="020B0604020202020204" pitchFamily="34" charset="0"/>
                <a:ea typeface="Calibri" panose="020F0502020204030204" pitchFamily="34" charset="0"/>
              </a:rPr>
              <a:t>PEL </a:t>
            </a:r>
            <a:r>
              <a:rPr lang="ca-ES" altLang="ca-ES" sz="3423" b="1" dirty="0">
                <a:latin typeface="Arial" panose="020B0604020202020204" pitchFamily="34" charset="0"/>
                <a:ea typeface="Calibri" panose="020F0502020204030204" pitchFamily="34" charset="0"/>
              </a:rPr>
              <a:t>NÚMERO DE PÒSTER QUE T’HA ESTAT ASSIGNAT</a:t>
            </a:r>
            <a:r>
              <a:rPr lang="ca-ES" altLang="ca-ES" sz="3423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</a:p>
          <a:p>
            <a:pPr algn="ctr" defTabSz="711402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ca-ES" altLang="ca-ES" sz="3423" b="1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 defTabSz="711402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ca-ES" altLang="ca-ES" sz="3112" b="1" dirty="0">
                <a:latin typeface="Arial" panose="020B0604020202020204" pitchFamily="34" charset="0"/>
                <a:ea typeface="Calibri" panose="020F0502020204030204" pitchFamily="34" charset="0"/>
              </a:rPr>
              <a:t>POSA-HI TAMBÉ EL TÍTOL, ELS AUTORS I ELS CENTRES DE TREBALL</a:t>
            </a:r>
            <a:br>
              <a:rPr lang="ca-ES" altLang="ca-ES" sz="3423" b="1" dirty="0"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ca-ES" altLang="ca-ES" sz="3423" b="1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 defTabSz="711402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ca-ES" altLang="ca-ES" sz="3423" b="1" dirty="0">
                <a:latin typeface="Arial" panose="020B0604020202020204" pitchFamily="34" charset="0"/>
                <a:ea typeface="Calibri" panose="020F0502020204030204" pitchFamily="34" charset="0"/>
              </a:rPr>
              <a:t>NO MODIFIQUIS LA MIDA DE LA PLANTILLA </a:t>
            </a:r>
            <a:br>
              <a:rPr lang="ca-ES" altLang="ca-ES" sz="3423" b="1" dirty="0"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ca-ES" altLang="ca-ES" sz="3423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 defTabSz="711402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ca-ES" altLang="ca-ES" sz="3423" b="1" dirty="0">
                <a:latin typeface="Arial" panose="020B0604020202020204" pitchFamily="34" charset="0"/>
                <a:ea typeface="Calibri" panose="020F0502020204030204" pitchFamily="34" charset="0"/>
              </a:rPr>
              <a:t> MIDA DE LLETRA</a:t>
            </a:r>
          </a:p>
          <a:p>
            <a:pPr marL="222312" indent="-222312" algn="ctr" defTabSz="711402">
              <a:spcBef>
                <a:spcPct val="0"/>
              </a:spcBef>
              <a:defRPr/>
            </a:pPr>
            <a:r>
              <a:rPr lang="ca-ES" altLang="ca-ES" sz="3423" dirty="0">
                <a:latin typeface="Arial" panose="020B0604020202020204" pitchFamily="34" charset="0"/>
                <a:ea typeface="Calibri" panose="020F0502020204030204" pitchFamily="34" charset="0"/>
              </a:rPr>
              <a:t>Recomanem  la mida de la lletra a </a:t>
            </a:r>
            <a:r>
              <a:rPr lang="ca-ES" altLang="ca-ES" sz="3423" b="1" dirty="0">
                <a:latin typeface="Arial" panose="020B0604020202020204" pitchFamily="34" charset="0"/>
                <a:ea typeface="Calibri" panose="020F0502020204030204" pitchFamily="34" charset="0"/>
              </a:rPr>
              <a:t>16 </a:t>
            </a:r>
            <a:r>
              <a:rPr lang="ca-ES" altLang="ca-ES" sz="3423" b="1" dirty="0" err="1">
                <a:latin typeface="Arial" panose="020B0604020202020204" pitchFamily="34" charset="0"/>
                <a:ea typeface="Calibri" panose="020F0502020204030204" pitchFamily="34" charset="0"/>
              </a:rPr>
              <a:t>pts</a:t>
            </a:r>
            <a:r>
              <a:rPr lang="ca-ES" altLang="ca-ES" sz="3423" b="1" dirty="0">
                <a:latin typeface="Arial" panose="020B0604020202020204" pitchFamily="34" charset="0"/>
                <a:ea typeface="Calibri" panose="020F0502020204030204" pitchFamily="34" charset="0"/>
              </a:rPr>
              <a:t>. o superior.</a:t>
            </a:r>
          </a:p>
          <a:p>
            <a:pPr algn="ctr" defTabSz="711402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ca-ES" altLang="ca-ES" sz="3423" b="1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 defTabSz="711402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ca-ES" altLang="ca-ES" sz="3423" b="1" dirty="0">
                <a:latin typeface="Arial" panose="020B0604020202020204" pitchFamily="34" charset="0"/>
                <a:ea typeface="Calibri" panose="020F0502020204030204" pitchFamily="34" charset="0"/>
              </a:rPr>
              <a:t> MIDA DE LLETRA EN GRÀFICS I LLEGENDES</a:t>
            </a:r>
          </a:p>
          <a:p>
            <a:pPr marL="222312" indent="-222312" algn="ctr" defTabSz="711402">
              <a:spcBef>
                <a:spcPct val="0"/>
              </a:spcBef>
              <a:defRPr/>
            </a:pPr>
            <a:r>
              <a:rPr lang="ca-ES" altLang="ca-ES" sz="3112" dirty="0">
                <a:latin typeface="Arial" panose="020B0604020202020204" pitchFamily="34" charset="0"/>
                <a:ea typeface="Calibri" panose="020F0502020204030204" pitchFamily="34" charset="0"/>
              </a:rPr>
              <a:t>Recomanem la mida de lletra </a:t>
            </a:r>
            <a:r>
              <a:rPr lang="ca-ES" altLang="ca-ES" sz="3112" b="1" dirty="0">
                <a:latin typeface="Arial" panose="020B0604020202020204" pitchFamily="34" charset="0"/>
                <a:ea typeface="Calibri" panose="020F0502020204030204" pitchFamily="34" charset="0"/>
              </a:rPr>
              <a:t>14 </a:t>
            </a:r>
            <a:r>
              <a:rPr lang="ca-ES" altLang="ca-ES" sz="3112" b="1" dirty="0" err="1">
                <a:latin typeface="Arial" panose="020B0604020202020204" pitchFamily="34" charset="0"/>
                <a:ea typeface="Calibri" panose="020F0502020204030204" pitchFamily="34" charset="0"/>
              </a:rPr>
              <a:t>pts</a:t>
            </a:r>
            <a:r>
              <a:rPr lang="ca-ES" altLang="ca-ES" sz="3112" b="1" dirty="0"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r>
              <a:rPr lang="ca-ES" altLang="ca-ES" sz="3112" dirty="0">
                <a:latin typeface="Arial" panose="020B0604020202020204" pitchFamily="34" charset="0"/>
                <a:ea typeface="Calibri" panose="020F0502020204030204" pitchFamily="34" charset="0"/>
              </a:rPr>
              <a:t> o superior</a:t>
            </a:r>
            <a:r>
              <a:rPr lang="ca-ES" altLang="ca-ES" sz="3112" b="1" dirty="0">
                <a:latin typeface="Arial" panose="020B0604020202020204" pitchFamily="34" charset="0"/>
                <a:ea typeface="Calibri" panose="020F0502020204030204" pitchFamily="34" charset="0"/>
              </a:rPr>
              <a:t> en gràfics i llegendes.</a:t>
            </a:r>
          </a:p>
          <a:p>
            <a:pPr marL="222312" indent="-222312" algn="ctr" defTabSz="711402">
              <a:spcBef>
                <a:spcPct val="0"/>
              </a:spcBef>
              <a:defRPr/>
            </a:pPr>
            <a:r>
              <a:rPr lang="ca-ES" altLang="ca-ES" sz="3112" dirty="0">
                <a:latin typeface="Arial" panose="020B0604020202020204" pitchFamily="34" charset="0"/>
                <a:ea typeface="Calibri" panose="020F0502020204030204" pitchFamily="34" charset="0"/>
              </a:rPr>
              <a:t>Si fas el gràfic amb lletra més gran de 16 </a:t>
            </a:r>
            <a:r>
              <a:rPr lang="ca-ES" altLang="ca-ES" sz="3112" dirty="0" err="1">
                <a:latin typeface="Arial" panose="020B0604020202020204" pitchFamily="34" charset="0"/>
                <a:ea typeface="Calibri" panose="020F0502020204030204" pitchFamily="34" charset="0"/>
              </a:rPr>
              <a:t>pts</a:t>
            </a:r>
            <a:r>
              <a:rPr lang="ca-ES" altLang="ca-ES" sz="3112" dirty="0">
                <a:latin typeface="Arial" panose="020B0604020202020204" pitchFamily="34" charset="0"/>
                <a:ea typeface="Calibri" panose="020F0502020204030204" pitchFamily="34" charset="0"/>
              </a:rPr>
              <a:t>. i després el  redueixes per introduir-lo al Pòster, haurà reduït la lletra i no es llegirà bé. S’ha de crear el text del gràfic quan ja tingui la mida del gràfic adaptat. </a:t>
            </a:r>
            <a:br>
              <a:rPr lang="ca-ES" altLang="ca-ES" sz="3423" dirty="0">
                <a:latin typeface="Arial" panose="020B0604020202020204" pitchFamily="34" charset="0"/>
                <a:ea typeface="Calibri" panose="020F0502020204030204" pitchFamily="34" charset="0"/>
              </a:rPr>
            </a:br>
            <a:endParaRPr lang="ca-ES" altLang="ca-ES" sz="3423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 defTabSz="711402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ca-ES" altLang="ca-ES" sz="3423" b="1" dirty="0">
                <a:latin typeface="Arial" panose="020B0604020202020204" pitchFamily="34" charset="0"/>
                <a:ea typeface="Calibri" panose="020F0502020204030204" pitchFamily="34" charset="0"/>
              </a:rPr>
              <a:t> TIPOGRAFÍA</a:t>
            </a:r>
          </a:p>
          <a:p>
            <a:pPr marL="222312" indent="-222312" algn="ctr" defTabSz="711402">
              <a:spcBef>
                <a:spcPct val="0"/>
              </a:spcBef>
              <a:defRPr/>
            </a:pPr>
            <a:r>
              <a:rPr lang="ca-ES" altLang="ca-ES" sz="3423" dirty="0">
                <a:latin typeface="Arial" panose="020B0604020202020204" pitchFamily="34" charset="0"/>
                <a:ea typeface="Calibri" panose="020F0502020204030204" pitchFamily="34" charset="0"/>
              </a:rPr>
              <a:t>Utilitza fonts (tipografies) tipus </a:t>
            </a:r>
            <a:r>
              <a:rPr lang="ca-ES" altLang="ca-ES" sz="3423" b="1" dirty="0" err="1">
                <a:latin typeface="Arial" panose="020B0604020202020204" pitchFamily="34" charset="0"/>
              </a:rPr>
              <a:t>Arial</a:t>
            </a:r>
            <a:r>
              <a:rPr lang="ca-ES" altLang="ca-ES" sz="3423" dirty="0">
                <a:latin typeface="Arial" panose="020B0604020202020204" pitchFamily="34" charset="0"/>
              </a:rPr>
              <a:t>, </a:t>
            </a:r>
            <a:r>
              <a:rPr lang="ca-ES" altLang="ca-ES" sz="3423" b="1" dirty="0" err="1">
                <a:latin typeface="Arial" panose="020B0604020202020204" pitchFamily="34" charset="0"/>
              </a:rPr>
              <a:t>Verdana</a:t>
            </a:r>
            <a:r>
              <a:rPr lang="ca-ES" altLang="ca-ES" sz="3423" b="1" dirty="0">
                <a:latin typeface="Arial" panose="020B0604020202020204" pitchFamily="34" charset="0"/>
              </a:rPr>
              <a:t> </a:t>
            </a:r>
            <a:r>
              <a:rPr lang="ca-ES" altLang="ca-ES" sz="3423" dirty="0">
                <a:latin typeface="Arial" panose="020B0604020202020204" pitchFamily="34" charset="0"/>
              </a:rPr>
              <a:t>o </a:t>
            </a:r>
            <a:r>
              <a:rPr lang="ca-ES" altLang="ca-ES" sz="3423" b="1" dirty="0" err="1">
                <a:latin typeface="Arial" panose="020B0604020202020204" pitchFamily="34" charset="0"/>
              </a:rPr>
              <a:t>Tahoma</a:t>
            </a:r>
            <a:r>
              <a:rPr lang="ca-ES" altLang="ca-ES" sz="3423" b="1" dirty="0">
                <a:latin typeface="Arial" panose="020B0604020202020204" pitchFamily="34" charset="0"/>
              </a:rPr>
              <a:t>.</a:t>
            </a:r>
            <a:endParaRPr lang="ca-ES" altLang="ca-ES" sz="3423" dirty="0">
              <a:latin typeface="Arial" panose="020B0604020202020204" pitchFamily="34" charset="0"/>
            </a:endParaRPr>
          </a:p>
          <a:p>
            <a:pPr algn="ctr" defTabSz="711402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br>
              <a:rPr lang="ca-ES" altLang="ca-ES" sz="3423" b="1" dirty="0">
                <a:latin typeface="Arial" panose="020B0604020202020204" pitchFamily="34" charset="0"/>
              </a:rPr>
            </a:br>
            <a:r>
              <a:rPr lang="ca-ES" altLang="ca-ES" sz="3423" b="1" dirty="0">
                <a:latin typeface="Arial" panose="020B0604020202020204" pitchFamily="34" charset="0"/>
              </a:rPr>
              <a:t>CURSIVA</a:t>
            </a:r>
          </a:p>
          <a:p>
            <a:pPr marL="222312" indent="-222312" algn="ctr" defTabSz="711402">
              <a:spcBef>
                <a:spcPct val="0"/>
              </a:spcBef>
              <a:defRPr/>
            </a:pPr>
            <a:r>
              <a:rPr lang="ca-ES" altLang="ca-ES" sz="3423" dirty="0">
                <a:latin typeface="Arial" panose="020B0604020202020204" pitchFamily="34" charset="0"/>
              </a:rPr>
              <a:t>Recomanem no utilitzar text en cursiva.</a:t>
            </a:r>
          </a:p>
          <a:p>
            <a:pPr algn="ctr" defTabSz="711402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ca-ES" altLang="ca-ES" sz="3423" b="1" dirty="0">
                <a:latin typeface="Arial" panose="020B0604020202020204" pitchFamily="34" charset="0"/>
              </a:rPr>
              <a:t> </a:t>
            </a:r>
            <a:br>
              <a:rPr lang="ca-ES" altLang="ca-ES" sz="3423" b="1" dirty="0">
                <a:latin typeface="Arial" panose="020B0604020202020204" pitchFamily="34" charset="0"/>
              </a:rPr>
            </a:br>
            <a:r>
              <a:rPr lang="ca-ES" altLang="ca-ES" sz="3423" b="1" dirty="0">
                <a:latin typeface="Arial" panose="020B0604020202020204" pitchFamily="34" charset="0"/>
              </a:rPr>
              <a:t>FONS</a:t>
            </a:r>
          </a:p>
          <a:p>
            <a:pPr marL="222312" lvl="1" algn="ctr" defTabSz="711402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ca-ES" altLang="ca-ES" sz="3423" dirty="0">
                <a:latin typeface="Arial" panose="020B0604020202020204" pitchFamily="34" charset="0"/>
              </a:rPr>
              <a:t>Cal mantenir de fons la imatge de la plantilla </a:t>
            </a:r>
            <a:r>
              <a:rPr lang="es-ES" altLang="ca-ES" sz="3423" dirty="0" err="1">
                <a:latin typeface="Arial" panose="020B0604020202020204" pitchFamily="34" charset="0"/>
              </a:rPr>
              <a:t>amb</a:t>
            </a:r>
            <a:r>
              <a:rPr lang="es-ES" altLang="ca-ES" sz="3423" dirty="0">
                <a:latin typeface="Arial" panose="020B0604020202020204" pitchFamily="34" charset="0"/>
              </a:rPr>
              <a:t> el logo del </a:t>
            </a:r>
            <a:r>
              <a:rPr lang="es-ES" altLang="ca-ES" sz="3423" dirty="0" err="1">
                <a:latin typeface="Arial" panose="020B0604020202020204" pitchFamily="34" charset="0"/>
              </a:rPr>
              <a:t>Simposi</a:t>
            </a:r>
            <a:r>
              <a:rPr lang="es-ES" altLang="ca-ES" sz="3423" dirty="0">
                <a:latin typeface="Arial" panose="020B0604020202020204" pitchFamily="34" charset="0"/>
              </a:rPr>
              <a:t>.</a:t>
            </a:r>
            <a:endParaRPr lang="ca-ES" altLang="ca-ES" sz="3423" dirty="0">
              <a:latin typeface="Arial" panose="020B0604020202020204" pitchFamily="34" charset="0"/>
            </a:endParaRPr>
          </a:p>
          <a:p>
            <a:pPr algn="ctr" defTabSz="711402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ca-ES" altLang="ca-ES" sz="3423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 defTabSz="711402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ca-ES" altLang="ca-ES" sz="3423" b="1" dirty="0">
                <a:solidFill>
                  <a:srgbClr val="EF3E36"/>
                </a:solidFill>
                <a:latin typeface="Arial" panose="020B0604020202020204" pitchFamily="34" charset="0"/>
              </a:rPr>
              <a:t>Substitueix aquest requadre de text amb la </a:t>
            </a:r>
            <a:r>
              <a:rPr lang="ca-ES" altLang="ca-ES" sz="3423" b="1" dirty="0" err="1">
                <a:solidFill>
                  <a:srgbClr val="EF3E36"/>
                </a:solidFill>
                <a:latin typeface="Arial" panose="020B0604020202020204" pitchFamily="34" charset="0"/>
              </a:rPr>
              <a:t>info</a:t>
            </a:r>
            <a:r>
              <a:rPr lang="ca-ES" altLang="ca-ES" sz="3423" b="1" dirty="0">
                <a:solidFill>
                  <a:srgbClr val="EF3E36"/>
                </a:solidFill>
                <a:latin typeface="Arial" panose="020B0604020202020204" pitchFamily="34" charset="0"/>
              </a:rPr>
              <a:t> del pòster </a:t>
            </a:r>
          </a:p>
        </p:txBody>
      </p:sp>
      <p:pic>
        <p:nvPicPr>
          <p:cNvPr id="7" name="Imagen 3" descr="Logotipo&#10;&#10;Descripción generada automáticamente">
            <a:extLst>
              <a:ext uri="{FF2B5EF4-FFF2-40B4-BE49-F238E27FC236}">
                <a16:creationId xmlns:a16="http://schemas.microsoft.com/office/drawing/2014/main" id="{91249214-8C84-B372-EF9C-85095F09EBA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057"/>
          <a:stretch>
            <a:fillRect/>
          </a:stretch>
        </p:blipFill>
        <p:spPr bwMode="auto">
          <a:xfrm>
            <a:off x="9845674" y="15082"/>
            <a:ext cx="3554413" cy="371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uadroTexto 11">
            <a:extLst>
              <a:ext uri="{FF2B5EF4-FFF2-40B4-BE49-F238E27FC236}">
                <a16:creationId xmlns:a16="http://schemas.microsoft.com/office/drawing/2014/main" id="{00F090FA-75EF-B05B-4B34-844B86E2C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7785" y="404233"/>
            <a:ext cx="786923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s-ES" altLang="es-ES" sz="3200" b="1" dirty="0"/>
              <a:t>TÍTOL DEL PÒSTER</a:t>
            </a:r>
          </a:p>
          <a:p>
            <a:endParaRPr lang="es-ES" altLang="es-ES" sz="3200" b="1" dirty="0"/>
          </a:p>
        </p:txBody>
      </p:sp>
      <p:sp>
        <p:nvSpPr>
          <p:cNvPr id="9" name="CuadroTexto 12">
            <a:extLst>
              <a:ext uri="{FF2B5EF4-FFF2-40B4-BE49-F238E27FC236}">
                <a16:creationId xmlns:a16="http://schemas.microsoft.com/office/drawing/2014/main" id="{A7E29142-94DC-B5B5-9430-BBE4AEA58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14" y="1753989"/>
            <a:ext cx="952976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s-ES" altLang="es-ES" sz="2000" dirty="0"/>
              <a:t>AUTORS</a:t>
            </a:r>
          </a:p>
        </p:txBody>
      </p:sp>
      <p:sp>
        <p:nvSpPr>
          <p:cNvPr id="10" name="CuadroTexto 13">
            <a:extLst>
              <a:ext uri="{FF2B5EF4-FFF2-40B4-BE49-F238E27FC236}">
                <a16:creationId xmlns:a16="http://schemas.microsoft.com/office/drawing/2014/main" id="{AA1AAFAF-5853-F656-C195-CD3EAC3EB0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14" y="2509838"/>
            <a:ext cx="8455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s-ES" altLang="es-ES" sz="1800" dirty="0"/>
              <a:t>CENTRES</a:t>
            </a:r>
          </a:p>
        </p:txBody>
      </p:sp>
    </p:spTree>
    <p:extLst>
      <p:ext uri="{BB962C8B-B14F-4D97-AF65-F5344CB8AC3E}">
        <p14:creationId xmlns:p14="http://schemas.microsoft.com/office/powerpoint/2010/main" val="31656112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200</Words>
  <Application>Microsoft Office PowerPoint</Application>
  <PresentationFormat>Personalizado</PresentationFormat>
  <Paragraphs>25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NATALIA GRUP CONGRES</cp:lastModifiedBy>
  <cp:revision>7</cp:revision>
  <dcterms:created xsi:type="dcterms:W3CDTF">2019-11-04T16:14:00Z</dcterms:created>
  <dcterms:modified xsi:type="dcterms:W3CDTF">2022-10-26T17:39:06Z</dcterms:modified>
</cp:coreProperties>
</file>