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65" r:id="rId4"/>
    <p:sldId id="266" r:id="rId5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3" userDrawn="1">
          <p15:clr>
            <a:srgbClr val="A4A3A4"/>
          </p15:clr>
        </p15:guide>
        <p15:guide id="2" pos="2525" userDrawn="1">
          <p15:clr>
            <a:srgbClr val="A4A3A4"/>
          </p15:clr>
        </p15:guide>
        <p15:guide id="3" pos="7310" userDrawn="1">
          <p15:clr>
            <a:srgbClr val="A4A3A4"/>
          </p15:clr>
        </p15:guide>
        <p15:guide id="4" orient="horz" pos="164" userDrawn="1">
          <p15:clr>
            <a:srgbClr val="A4A3A4"/>
          </p15:clr>
        </p15:guide>
        <p15:guide id="5" orient="horz" pos="1253" userDrawn="1">
          <p15:clr>
            <a:srgbClr val="A4A3A4"/>
          </p15:clr>
        </p15:guide>
        <p15:guide id="6" orient="horz" pos="40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9E"/>
    <a:srgbClr val="EC6B06"/>
    <a:srgbClr val="FDDABF"/>
    <a:srgbClr val="BDFDFF"/>
    <a:srgbClr val="E66A16"/>
    <a:srgbClr val="FFD1D1"/>
    <a:srgbClr val="FF0003"/>
    <a:srgbClr val="EF3E36"/>
    <a:srgbClr val="1DD622"/>
    <a:srgbClr val="00D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4" y="156"/>
      </p:cViewPr>
      <p:guideLst>
        <p:guide orient="horz" pos="3793"/>
        <p:guide pos="2525"/>
        <p:guide pos="7310"/>
        <p:guide orient="horz" pos="164"/>
        <p:guide orient="horz" pos="1253"/>
        <p:guide orient="horz" pos="40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00E6D-5BAD-43BD-80CF-EE6E863DC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D6D9B9-D96C-4843-AF7D-357093481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E2AAB0-1B9D-415B-B118-C383AB2D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3F1EAD-01BA-478F-B961-8E4D30E3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B76A9F-61DD-488E-985A-B0B75D0B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827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BDD40-5D16-4107-9522-9ADC86CEF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64E16B-BB2F-4283-B271-57E38046E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F7824-8C7E-40FA-8106-79E8CCC6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E9E72D-CEF7-44A7-8882-3E3A1E27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5117B5-F340-4D75-A714-65D807B1B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491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EE2F95-7B83-42A3-B58D-3A57DA184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FEC1C7-6815-4060-AD04-D63A894EA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070C48-D52B-4479-9E46-DBFE1CA93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08DDD5-513E-4CF0-9AE6-5E05903A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A50A60-172C-41E9-862F-AC84EB93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0893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94CC8-54DF-4BEE-B895-49F2C7104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A48CD-E2C1-4EA6-B490-BEC7749A1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8CCC95-BFF7-4337-8FAD-7A1D3FCB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B13B92-9012-4720-9D65-B5A21452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EAC3EB-297F-47B0-9511-4F6F8804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341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691B9-A7A6-4436-A4FC-0B5BDD803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707493-1A1B-471E-8285-29C67BFE8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E6CAB5-B341-4C6B-98D3-0E35968E1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4C80F4-3DD1-4BBC-8DFE-3F830CD9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CB1008-2DAE-463D-9B34-5A915106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0105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78750-18D6-4509-A0A4-8CECEB24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D028AB-8D34-4BDA-BFCB-12EB60931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6243ED-C186-4367-9BED-A6CE559C9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52EDAD-3E11-48DD-A81D-6D49E3079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6FFE90-1032-4382-816A-EA31D002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27D119-7204-4694-9798-EC0C3CB1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9188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51D88-8BE9-45A6-A577-133787C52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B08EFC-2874-4BB0-B6F2-16DD5D6B2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AD552-BB08-48D4-A67B-1975F424E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17460B-7135-4CE0-8C06-EC3ABC1A8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A4F3195-A91D-4FAF-BAFA-0CA803BD2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C0B0927-4161-4CC5-997C-23A298DC3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42029B-798B-4673-96A6-9F54B4CC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20016E-106D-4D89-B983-2E254399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8444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D6D16-0C3D-41DC-A372-0C1905920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E263DB-6E71-4796-AA29-8DE61D91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CE7874-EEB4-49C3-A1D7-1D3A167C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E35664-0CA0-4C37-87B7-44F7D16C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025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E07C41-512B-441D-9F0F-2861320F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2CA47CD-6595-4051-A7F0-0358BBC0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95F897-371F-4367-935A-7D98D51A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2869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280FE5-E9BA-44E7-9E19-AFBB511E0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80C7FA-2D96-4F93-9BD4-AC8564233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2569E2-323A-477C-B3F0-973DA4BC2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CFA119-7885-4A29-97F6-B39D8554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848CDF-6172-4D74-A3CA-8D85F7B2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DF91CD-DD89-4D6C-899E-B363B2A25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803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A406E-E5F1-472B-AEB3-FABE1A97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78A008F-AA9B-4614-880A-B34D323E7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D0AA6E-D957-469B-9057-1799C2460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53EA49-0ACF-4B5F-94F9-C916A4C9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13CD19-4F65-40FB-A358-18E2C0D16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AE5BC6-EDEB-4FA8-8BAC-B4666230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0042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E5D98C-38A1-45AD-9DC6-1003BE739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BED3C2-40B4-4A17-AE08-6B111861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9699E5-950E-4A2B-A5DB-298673BDEC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81660-FF08-4093-97B3-3DF3D1F730E7}" type="datetimeFigureOut">
              <a:rPr lang="ca-ES" smtClean="0"/>
              <a:t>8/10/2023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5ACDF5-4470-4CE5-9B52-1EA22E58B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01C04-944A-4AB0-A10C-DF14F6895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6323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8C4754CA-C01E-77C8-0D51-0ACE8E04BA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5B6C2CF-0D5D-6F1D-76C5-53699F9D81C8}"/>
              </a:ext>
            </a:extLst>
          </p:cNvPr>
          <p:cNvSpPr/>
          <p:nvPr/>
        </p:nvSpPr>
        <p:spPr>
          <a:xfrm>
            <a:off x="3216276" y="215053"/>
            <a:ext cx="8393702" cy="824526"/>
          </a:xfrm>
          <a:prstGeom prst="rect">
            <a:avLst/>
          </a:prstGeom>
          <a:solidFill>
            <a:srgbClr val="EC6B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FCEA231-9CFD-BA28-2297-20044DDF8B0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216275" y="479716"/>
            <a:ext cx="10812546" cy="6105865"/>
            <a:chOff x="3245304" y="493746"/>
            <a:chExt cx="10768827" cy="6105865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14472F76-CE7C-D79A-8938-1C7F19387F5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245304" y="1278950"/>
              <a:ext cx="10768827" cy="5320661"/>
              <a:chOff x="3245304" y="1278950"/>
              <a:chExt cx="10768827" cy="5320661"/>
            </a:xfrm>
          </p:grpSpPr>
          <p:sp>
            <p:nvSpPr>
              <p:cNvPr id="24" name="Rectángulo: esquina doblada 23">
                <a:extLst>
                  <a:ext uri="{FF2B5EF4-FFF2-40B4-BE49-F238E27FC236}">
                    <a16:creationId xmlns:a16="http://schemas.microsoft.com/office/drawing/2014/main" id="{14A7D071-5081-3AC8-4A67-367622F4D32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45304" y="1278950"/>
                <a:ext cx="8366077" cy="4800358"/>
              </a:xfrm>
              <a:prstGeom prst="foldedCorner">
                <a:avLst>
                  <a:gd name="adj" fmla="val 29946"/>
                </a:avLst>
              </a:prstGeom>
              <a:solidFill>
                <a:schemeClr val="bg1">
                  <a:alpha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id="{63FB9975-BB8A-8A31-0164-7CE6B87CD64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775256" y="6137946"/>
                <a:ext cx="62388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1524000" algn="l"/>
                  </a:tabLst>
                </a:pPr>
                <a:r>
                  <a:rPr lang="es-E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@scurologia	 #26simposiSCU</a:t>
                </a:r>
              </a:p>
            </p:txBody>
          </p:sp>
        </p:grp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FF725B3E-403D-452F-97B9-BC7760D3F89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83720" y="493746"/>
              <a:ext cx="8116871" cy="515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300"/>
                </a:lnSpc>
                <a:tabLst>
                  <a:tab pos="536575" algn="l"/>
                </a:tabLst>
              </a:pPr>
              <a:r>
                <a:rPr lang="es-ES" sz="28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	</a:t>
              </a:r>
              <a:r>
                <a:rPr lang="es-ES" sz="36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PÒSTER PXX</a:t>
              </a:r>
              <a:endParaRPr lang="es-ES" sz="2400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pic>
        <p:nvPicPr>
          <p:cNvPr id="15" name="Imagen 14" descr="Forma&#10;&#10;Descripción generada automáticamente con confianza media">
            <a:extLst>
              <a:ext uri="{FF2B5EF4-FFF2-40B4-BE49-F238E27FC236}">
                <a16:creationId xmlns:a16="http://schemas.microsoft.com/office/drawing/2014/main" id="{0E4429A3-7932-89B6-C6D0-05C5B41BFE9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849" y="6241192"/>
            <a:ext cx="294407" cy="30084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7831A47-417E-8222-8922-28F6CB4170DD}"/>
              </a:ext>
            </a:extLst>
          </p:cNvPr>
          <p:cNvSpPr txBox="1"/>
          <p:nvPr/>
        </p:nvSpPr>
        <p:spPr>
          <a:xfrm>
            <a:off x="3957279" y="1931545"/>
            <a:ext cx="6238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TÍTOL</a:t>
            </a:r>
            <a:endParaRPr lang="es-ES" i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0FA27B8-CF04-DA1C-043F-75CA0FC35A3B}"/>
              </a:ext>
            </a:extLst>
          </p:cNvPr>
          <p:cNvSpPr txBox="1"/>
          <p:nvPr/>
        </p:nvSpPr>
        <p:spPr>
          <a:xfrm>
            <a:off x="3957278" y="3877885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AUTORS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69B6D4C-BEC1-C1C8-CDBA-039AFD148C5B}"/>
              </a:ext>
            </a:extLst>
          </p:cNvPr>
          <p:cNvSpPr txBox="1"/>
          <p:nvPr/>
        </p:nvSpPr>
        <p:spPr>
          <a:xfrm>
            <a:off x="3938226" y="4716963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CENTRES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BA09A015-CAF7-C27B-59CD-ED075E5271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3216274" y="201620"/>
            <a:ext cx="8393703" cy="114340"/>
          </a:xfrm>
          <a:prstGeom prst="rect">
            <a:avLst/>
          </a:prstGeom>
          <a:solidFill>
            <a:srgbClr val="009A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A8EE8C8D-B6A7-3357-20DC-EC9AAEAE84A4}"/>
              </a:ext>
            </a:extLst>
          </p:cNvPr>
          <p:cNvSpPr txBox="1"/>
          <p:nvPr/>
        </p:nvSpPr>
        <p:spPr>
          <a:xfrm>
            <a:off x="3957279" y="2977857"/>
            <a:ext cx="62388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/>
              <a:t>PRESENTADOR</a:t>
            </a:r>
            <a:r>
              <a:rPr lang="es-ES" sz="2000" b="1" dirty="0"/>
              <a:t>/A</a:t>
            </a:r>
          </a:p>
        </p:txBody>
      </p:sp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3D1DBF7-DD12-B3C1-9CAE-BE64DF2243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6" y="1989138"/>
            <a:ext cx="2771064" cy="402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46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7E3E403-3335-8169-EA76-E7D1F9132C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4" name="Rectángulo: esquina doblada 23">
            <a:extLst>
              <a:ext uri="{FF2B5EF4-FFF2-40B4-BE49-F238E27FC236}">
                <a16:creationId xmlns:a16="http://schemas.microsoft.com/office/drawing/2014/main" id="{14A7D071-5081-3AC8-4A67-367622F4D3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3697" y="260350"/>
            <a:ext cx="11516433" cy="6101574"/>
          </a:xfrm>
          <a:custGeom>
            <a:avLst/>
            <a:gdLst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6433" h="6101574" stroke="0" extrusionOk="0">
                <a:moveTo>
                  <a:pt x="0" y="0"/>
                </a:moveTo>
                <a:lnTo>
                  <a:pt x="11516433" y="0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close/>
              </a:path>
              <a:path w="11516433" h="6101574" fill="darkenLess" stroke="0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close/>
              </a:path>
              <a:path w="11516433" h="6101574" fill="none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lnTo>
                  <a:pt x="11516433" y="0"/>
                </a:lnTo>
                <a:lnTo>
                  <a:pt x="11516433" y="4389716"/>
                </a:lnTo>
              </a:path>
            </a:pathLst>
          </a:cu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F31104F-EF18-68A7-8F7C-143E682389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8132" y="5529941"/>
            <a:ext cx="941998" cy="90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7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7E3E403-3335-8169-EA76-E7D1F9132C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4" name="Rectángulo: esquina doblada 23">
            <a:extLst>
              <a:ext uri="{FF2B5EF4-FFF2-40B4-BE49-F238E27FC236}">
                <a16:creationId xmlns:a16="http://schemas.microsoft.com/office/drawing/2014/main" id="{14A7D071-5081-3AC8-4A67-367622F4D3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3697" y="260350"/>
            <a:ext cx="11516433" cy="6101574"/>
          </a:xfrm>
          <a:custGeom>
            <a:avLst/>
            <a:gdLst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6433" h="6101574" stroke="0" extrusionOk="0">
                <a:moveTo>
                  <a:pt x="0" y="0"/>
                </a:moveTo>
                <a:lnTo>
                  <a:pt x="11516433" y="0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close/>
              </a:path>
              <a:path w="11516433" h="6101574" fill="darkenLess" stroke="0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close/>
              </a:path>
              <a:path w="11516433" h="6101574" fill="none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lnTo>
                  <a:pt x="11516433" y="0"/>
                </a:lnTo>
                <a:lnTo>
                  <a:pt x="11516433" y="4389716"/>
                </a:lnTo>
              </a:path>
            </a:pathLst>
          </a:cu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F31104F-EF18-68A7-8F7C-143E682389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8132" y="5529941"/>
            <a:ext cx="941998" cy="90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47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7E3E403-3335-8169-EA76-E7D1F9132C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4" name="Rectángulo: esquina doblada 23">
            <a:extLst>
              <a:ext uri="{FF2B5EF4-FFF2-40B4-BE49-F238E27FC236}">
                <a16:creationId xmlns:a16="http://schemas.microsoft.com/office/drawing/2014/main" id="{14A7D071-5081-3AC8-4A67-367622F4D3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3697" y="260350"/>
            <a:ext cx="11516433" cy="6101574"/>
          </a:xfrm>
          <a:custGeom>
            <a:avLst/>
            <a:gdLst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  <a:gd name="connsiteX0" fmla="*/ 0 w 11516433"/>
              <a:gd name="connsiteY0" fmla="*/ 0 h 6101574"/>
              <a:gd name="connsiteX1" fmla="*/ 11516433 w 11516433"/>
              <a:gd name="connsiteY1" fmla="*/ 0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0" fmla="*/ 9804575 w 11516433"/>
              <a:gd name="connsiteY0" fmla="*/ 6101574 h 6101574"/>
              <a:gd name="connsiteX1" fmla="*/ 10146947 w 11516433"/>
              <a:gd name="connsiteY1" fmla="*/ 4732088 h 6101574"/>
              <a:gd name="connsiteX2" fmla="*/ 11516433 w 11516433"/>
              <a:gd name="connsiteY2" fmla="*/ 4389716 h 6101574"/>
              <a:gd name="connsiteX3" fmla="*/ 9804575 w 11516433"/>
              <a:gd name="connsiteY3" fmla="*/ 6101574 h 6101574"/>
              <a:gd name="connsiteX4" fmla="*/ 0 w 11516433"/>
              <a:gd name="connsiteY4" fmla="*/ 6101574 h 6101574"/>
              <a:gd name="connsiteX5" fmla="*/ 0 w 11516433"/>
              <a:gd name="connsiteY5" fmla="*/ 0 h 6101574"/>
              <a:gd name="connsiteX6" fmla="*/ 11516433 w 11516433"/>
              <a:gd name="connsiteY6" fmla="*/ 0 h 6101574"/>
              <a:gd name="connsiteX7" fmla="*/ 11516433 w 11516433"/>
              <a:gd name="connsiteY7" fmla="*/ 4389716 h 610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6433" h="6101574" stroke="0" extrusionOk="0">
                <a:moveTo>
                  <a:pt x="0" y="0"/>
                </a:moveTo>
                <a:lnTo>
                  <a:pt x="11516433" y="0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close/>
              </a:path>
              <a:path w="11516433" h="6101574" fill="darkenLess" stroke="0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close/>
              </a:path>
              <a:path w="11516433" h="6101574" fill="none" extrusionOk="0">
                <a:moveTo>
                  <a:pt x="9804575" y="6101574"/>
                </a:moveTo>
                <a:lnTo>
                  <a:pt x="10146947" y="4732088"/>
                </a:lnTo>
                <a:lnTo>
                  <a:pt x="11516433" y="4389716"/>
                </a:lnTo>
                <a:lnTo>
                  <a:pt x="9804575" y="6101574"/>
                </a:lnTo>
                <a:lnTo>
                  <a:pt x="0" y="6101574"/>
                </a:lnTo>
                <a:lnTo>
                  <a:pt x="0" y="0"/>
                </a:lnTo>
                <a:lnTo>
                  <a:pt x="11516433" y="0"/>
                </a:lnTo>
                <a:lnTo>
                  <a:pt x="11516433" y="4389716"/>
                </a:lnTo>
              </a:path>
            </a:pathLst>
          </a:cu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F31104F-EF18-68A7-8F7C-143E682389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8132" y="5529941"/>
            <a:ext cx="941998" cy="90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5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15</Words>
  <Application>Microsoft Office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Natàlia López</dc:creator>
  <cp:lastModifiedBy>NATALIA GRUP CONGRES</cp:lastModifiedBy>
  <cp:revision>21</cp:revision>
  <dcterms:created xsi:type="dcterms:W3CDTF">2019-03-27T19:28:09Z</dcterms:created>
  <dcterms:modified xsi:type="dcterms:W3CDTF">2023-10-08T13:43:22Z</dcterms:modified>
</cp:coreProperties>
</file>