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8719800" cy="30959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1" userDrawn="1">
          <p15:clr>
            <a:srgbClr val="A4A3A4"/>
          </p15:clr>
        </p15:guide>
        <p15:guide id="2" pos="21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9E"/>
    <a:srgbClr val="F667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>
        <p:scale>
          <a:sx n="40" d="100"/>
          <a:sy n="40" d="100"/>
        </p:scale>
        <p:origin x="1356" y="48"/>
      </p:cViewPr>
      <p:guideLst>
        <p:guide orient="horz" pos="2221"/>
        <p:guide pos="215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985" y="5066742"/>
            <a:ext cx="15911830" cy="10778466"/>
          </a:xfrm>
        </p:spPr>
        <p:txBody>
          <a:bodyPr anchor="b"/>
          <a:lstStyle>
            <a:lvl1pPr algn="ctr">
              <a:defRPr sz="122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9975" y="16260867"/>
            <a:ext cx="14039850" cy="7474692"/>
          </a:xfrm>
        </p:spPr>
        <p:txBody>
          <a:bodyPr/>
          <a:lstStyle>
            <a:lvl1pPr marL="0" indent="0" algn="ctr">
              <a:buNone/>
              <a:defRPr sz="4913"/>
            </a:lvl1pPr>
            <a:lvl2pPr marL="935980" indent="0" algn="ctr">
              <a:buNone/>
              <a:defRPr sz="4094"/>
            </a:lvl2pPr>
            <a:lvl3pPr marL="1871960" indent="0" algn="ctr">
              <a:buNone/>
              <a:defRPr sz="3685"/>
            </a:lvl3pPr>
            <a:lvl4pPr marL="2807940" indent="0" algn="ctr">
              <a:buNone/>
              <a:defRPr sz="3276"/>
            </a:lvl4pPr>
            <a:lvl5pPr marL="3743919" indent="0" algn="ctr">
              <a:buNone/>
              <a:defRPr sz="3276"/>
            </a:lvl5pPr>
            <a:lvl6pPr marL="4679899" indent="0" algn="ctr">
              <a:buNone/>
              <a:defRPr sz="3276"/>
            </a:lvl6pPr>
            <a:lvl7pPr marL="5615879" indent="0" algn="ctr">
              <a:buNone/>
              <a:defRPr sz="3276"/>
            </a:lvl7pPr>
            <a:lvl8pPr marL="6551859" indent="0" algn="ctr">
              <a:buNone/>
              <a:defRPr sz="3276"/>
            </a:lvl8pPr>
            <a:lvl9pPr marL="7487839" indent="0" algn="ctr">
              <a:buNone/>
              <a:defRPr sz="327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688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975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96358" y="1648303"/>
            <a:ext cx="4036457" cy="2623668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6987" y="1648303"/>
            <a:ext cx="11875373" cy="2623668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2781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556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237" y="7718365"/>
            <a:ext cx="16145828" cy="12878259"/>
          </a:xfrm>
        </p:spPr>
        <p:txBody>
          <a:bodyPr anchor="b"/>
          <a:lstStyle>
            <a:lvl1pPr>
              <a:defRPr sz="122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7237" y="20718458"/>
            <a:ext cx="16145828" cy="6772372"/>
          </a:xfrm>
        </p:spPr>
        <p:txBody>
          <a:bodyPr/>
          <a:lstStyle>
            <a:lvl1pPr marL="0" indent="0">
              <a:buNone/>
              <a:defRPr sz="4913">
                <a:solidFill>
                  <a:schemeClr val="tx1"/>
                </a:solidFill>
              </a:defRPr>
            </a:lvl1pPr>
            <a:lvl2pPr marL="935980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2pPr>
            <a:lvl3pPr marL="1871960" indent="0">
              <a:buNone/>
              <a:defRPr sz="3685">
                <a:solidFill>
                  <a:schemeClr val="tx1">
                    <a:tint val="75000"/>
                  </a:schemeClr>
                </a:solidFill>
              </a:defRPr>
            </a:lvl3pPr>
            <a:lvl4pPr marL="2807940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4pPr>
            <a:lvl5pPr marL="374391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5pPr>
            <a:lvl6pPr marL="467989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6pPr>
            <a:lvl7pPr marL="561587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7pPr>
            <a:lvl8pPr marL="655185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8pPr>
            <a:lvl9pPr marL="748783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62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6986" y="8241513"/>
            <a:ext cx="7955915" cy="196434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76899" y="8241513"/>
            <a:ext cx="7955915" cy="196434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3680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1648309"/>
            <a:ext cx="16145828" cy="598405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9426" y="7589361"/>
            <a:ext cx="7919352" cy="3719429"/>
          </a:xfrm>
        </p:spPr>
        <p:txBody>
          <a:bodyPr anchor="b"/>
          <a:lstStyle>
            <a:lvl1pPr marL="0" indent="0">
              <a:buNone/>
              <a:defRPr sz="4913" b="1"/>
            </a:lvl1pPr>
            <a:lvl2pPr marL="935980" indent="0">
              <a:buNone/>
              <a:defRPr sz="4094" b="1"/>
            </a:lvl2pPr>
            <a:lvl3pPr marL="1871960" indent="0">
              <a:buNone/>
              <a:defRPr sz="3685" b="1"/>
            </a:lvl3pPr>
            <a:lvl4pPr marL="2807940" indent="0">
              <a:buNone/>
              <a:defRPr sz="3276" b="1"/>
            </a:lvl4pPr>
            <a:lvl5pPr marL="3743919" indent="0">
              <a:buNone/>
              <a:defRPr sz="3276" b="1"/>
            </a:lvl5pPr>
            <a:lvl6pPr marL="4679899" indent="0">
              <a:buNone/>
              <a:defRPr sz="3276" b="1"/>
            </a:lvl6pPr>
            <a:lvl7pPr marL="5615879" indent="0">
              <a:buNone/>
              <a:defRPr sz="3276" b="1"/>
            </a:lvl7pPr>
            <a:lvl8pPr marL="6551859" indent="0">
              <a:buNone/>
              <a:defRPr sz="3276" b="1"/>
            </a:lvl8pPr>
            <a:lvl9pPr marL="7487839" indent="0">
              <a:buNone/>
              <a:defRPr sz="327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9426" y="11308790"/>
            <a:ext cx="7919352" cy="1663352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476900" y="7589361"/>
            <a:ext cx="7958353" cy="3719429"/>
          </a:xfrm>
        </p:spPr>
        <p:txBody>
          <a:bodyPr anchor="b"/>
          <a:lstStyle>
            <a:lvl1pPr marL="0" indent="0">
              <a:buNone/>
              <a:defRPr sz="4913" b="1"/>
            </a:lvl1pPr>
            <a:lvl2pPr marL="935980" indent="0">
              <a:buNone/>
              <a:defRPr sz="4094" b="1"/>
            </a:lvl2pPr>
            <a:lvl3pPr marL="1871960" indent="0">
              <a:buNone/>
              <a:defRPr sz="3685" b="1"/>
            </a:lvl3pPr>
            <a:lvl4pPr marL="2807940" indent="0">
              <a:buNone/>
              <a:defRPr sz="3276" b="1"/>
            </a:lvl4pPr>
            <a:lvl5pPr marL="3743919" indent="0">
              <a:buNone/>
              <a:defRPr sz="3276" b="1"/>
            </a:lvl5pPr>
            <a:lvl6pPr marL="4679899" indent="0">
              <a:buNone/>
              <a:defRPr sz="3276" b="1"/>
            </a:lvl6pPr>
            <a:lvl7pPr marL="5615879" indent="0">
              <a:buNone/>
              <a:defRPr sz="3276" b="1"/>
            </a:lvl7pPr>
            <a:lvl8pPr marL="6551859" indent="0">
              <a:buNone/>
              <a:defRPr sz="3276" b="1"/>
            </a:lvl8pPr>
            <a:lvl9pPr marL="7487839" indent="0">
              <a:buNone/>
              <a:defRPr sz="327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76900" y="11308790"/>
            <a:ext cx="7958353" cy="1663352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862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153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983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2063962"/>
            <a:ext cx="6037623" cy="7223866"/>
          </a:xfrm>
        </p:spPr>
        <p:txBody>
          <a:bodyPr anchor="b"/>
          <a:lstStyle>
            <a:lvl1pPr>
              <a:defRPr sz="655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8353" y="4457591"/>
            <a:ext cx="9476899" cy="22001258"/>
          </a:xfrm>
        </p:spPr>
        <p:txBody>
          <a:bodyPr/>
          <a:lstStyle>
            <a:lvl1pPr>
              <a:defRPr sz="6551"/>
            </a:lvl1pPr>
            <a:lvl2pPr>
              <a:defRPr sz="5732"/>
            </a:lvl2pPr>
            <a:lvl3pPr>
              <a:defRPr sz="4913"/>
            </a:lvl3pPr>
            <a:lvl4pPr>
              <a:defRPr sz="4094"/>
            </a:lvl4pPr>
            <a:lvl5pPr>
              <a:defRPr sz="4094"/>
            </a:lvl5pPr>
            <a:lvl6pPr>
              <a:defRPr sz="4094"/>
            </a:lvl6pPr>
            <a:lvl7pPr>
              <a:defRPr sz="4094"/>
            </a:lvl7pPr>
            <a:lvl8pPr>
              <a:defRPr sz="4094"/>
            </a:lvl8pPr>
            <a:lvl9pPr>
              <a:defRPr sz="409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424" y="9287828"/>
            <a:ext cx="6037623" cy="17206849"/>
          </a:xfrm>
        </p:spPr>
        <p:txBody>
          <a:bodyPr/>
          <a:lstStyle>
            <a:lvl1pPr marL="0" indent="0">
              <a:buNone/>
              <a:defRPr sz="3276"/>
            </a:lvl1pPr>
            <a:lvl2pPr marL="935980" indent="0">
              <a:buNone/>
              <a:defRPr sz="2866"/>
            </a:lvl2pPr>
            <a:lvl3pPr marL="1871960" indent="0">
              <a:buNone/>
              <a:defRPr sz="2457"/>
            </a:lvl3pPr>
            <a:lvl4pPr marL="2807940" indent="0">
              <a:buNone/>
              <a:defRPr sz="2047"/>
            </a:lvl4pPr>
            <a:lvl5pPr marL="3743919" indent="0">
              <a:buNone/>
              <a:defRPr sz="2047"/>
            </a:lvl5pPr>
            <a:lvl6pPr marL="4679899" indent="0">
              <a:buNone/>
              <a:defRPr sz="2047"/>
            </a:lvl6pPr>
            <a:lvl7pPr marL="5615879" indent="0">
              <a:buNone/>
              <a:defRPr sz="2047"/>
            </a:lvl7pPr>
            <a:lvl8pPr marL="6551859" indent="0">
              <a:buNone/>
              <a:defRPr sz="2047"/>
            </a:lvl8pPr>
            <a:lvl9pPr marL="7487839" indent="0">
              <a:buNone/>
              <a:defRPr sz="204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228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2063962"/>
            <a:ext cx="6037623" cy="7223866"/>
          </a:xfrm>
        </p:spPr>
        <p:txBody>
          <a:bodyPr anchor="b"/>
          <a:lstStyle>
            <a:lvl1pPr>
              <a:defRPr sz="655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58353" y="4457591"/>
            <a:ext cx="9476899" cy="22001258"/>
          </a:xfrm>
        </p:spPr>
        <p:txBody>
          <a:bodyPr anchor="t"/>
          <a:lstStyle>
            <a:lvl1pPr marL="0" indent="0">
              <a:buNone/>
              <a:defRPr sz="6551"/>
            </a:lvl1pPr>
            <a:lvl2pPr marL="935980" indent="0">
              <a:buNone/>
              <a:defRPr sz="5732"/>
            </a:lvl2pPr>
            <a:lvl3pPr marL="1871960" indent="0">
              <a:buNone/>
              <a:defRPr sz="4913"/>
            </a:lvl3pPr>
            <a:lvl4pPr marL="2807940" indent="0">
              <a:buNone/>
              <a:defRPr sz="4094"/>
            </a:lvl4pPr>
            <a:lvl5pPr marL="3743919" indent="0">
              <a:buNone/>
              <a:defRPr sz="4094"/>
            </a:lvl5pPr>
            <a:lvl6pPr marL="4679899" indent="0">
              <a:buNone/>
              <a:defRPr sz="4094"/>
            </a:lvl6pPr>
            <a:lvl7pPr marL="5615879" indent="0">
              <a:buNone/>
              <a:defRPr sz="4094"/>
            </a:lvl7pPr>
            <a:lvl8pPr marL="6551859" indent="0">
              <a:buNone/>
              <a:defRPr sz="4094"/>
            </a:lvl8pPr>
            <a:lvl9pPr marL="7487839" indent="0">
              <a:buNone/>
              <a:defRPr sz="409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424" y="9287828"/>
            <a:ext cx="6037623" cy="17206849"/>
          </a:xfrm>
        </p:spPr>
        <p:txBody>
          <a:bodyPr/>
          <a:lstStyle>
            <a:lvl1pPr marL="0" indent="0">
              <a:buNone/>
              <a:defRPr sz="3276"/>
            </a:lvl1pPr>
            <a:lvl2pPr marL="935980" indent="0">
              <a:buNone/>
              <a:defRPr sz="2866"/>
            </a:lvl2pPr>
            <a:lvl3pPr marL="1871960" indent="0">
              <a:buNone/>
              <a:defRPr sz="2457"/>
            </a:lvl3pPr>
            <a:lvl4pPr marL="2807940" indent="0">
              <a:buNone/>
              <a:defRPr sz="2047"/>
            </a:lvl4pPr>
            <a:lvl5pPr marL="3743919" indent="0">
              <a:buNone/>
              <a:defRPr sz="2047"/>
            </a:lvl5pPr>
            <a:lvl6pPr marL="4679899" indent="0">
              <a:buNone/>
              <a:defRPr sz="2047"/>
            </a:lvl6pPr>
            <a:lvl7pPr marL="5615879" indent="0">
              <a:buNone/>
              <a:defRPr sz="2047"/>
            </a:lvl7pPr>
            <a:lvl8pPr marL="6551859" indent="0">
              <a:buNone/>
              <a:defRPr sz="2047"/>
            </a:lvl8pPr>
            <a:lvl9pPr marL="7487839" indent="0">
              <a:buNone/>
              <a:defRPr sz="204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309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6986" y="1648309"/>
            <a:ext cx="16145828" cy="5984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6986" y="8241513"/>
            <a:ext cx="16145828" cy="1964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6986" y="28694807"/>
            <a:ext cx="4211955" cy="1648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E746E-FDD9-4E16-B729-6F7E0C5E8D06}" type="datetimeFigureOut">
              <a:rPr lang="es-ES" smtClean="0"/>
              <a:t>08/10/2023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00934" y="28694807"/>
            <a:ext cx="6317933" cy="1648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220859" y="28694807"/>
            <a:ext cx="4211955" cy="1648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827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71960" rtl="0" eaLnBrk="1" latinLnBrk="0" hangingPunct="1">
        <a:lnSpc>
          <a:spcPct val="90000"/>
        </a:lnSpc>
        <a:spcBef>
          <a:spcPct val="0"/>
        </a:spcBef>
        <a:buNone/>
        <a:defRPr sz="90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7990" indent="-467990" algn="l" defTabSz="1871960" rtl="0" eaLnBrk="1" latinLnBrk="0" hangingPunct="1">
        <a:lnSpc>
          <a:spcPct val="90000"/>
        </a:lnSpc>
        <a:spcBef>
          <a:spcPts val="2047"/>
        </a:spcBef>
        <a:buFont typeface="Arial" panose="020B0604020202020204" pitchFamily="34" charset="0"/>
        <a:buChar char="•"/>
        <a:defRPr sz="5732" kern="1200">
          <a:solidFill>
            <a:schemeClr val="tx1"/>
          </a:solidFill>
          <a:latin typeface="+mn-lt"/>
          <a:ea typeface="+mn-ea"/>
          <a:cs typeface="+mn-cs"/>
        </a:defRPr>
      </a:lvl1pPr>
      <a:lvl2pPr marL="1403970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913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094" kern="1200">
          <a:solidFill>
            <a:schemeClr val="tx1"/>
          </a:solidFill>
          <a:latin typeface="+mn-lt"/>
          <a:ea typeface="+mn-ea"/>
          <a:cs typeface="+mn-cs"/>
        </a:defRPr>
      </a:lvl3pPr>
      <a:lvl4pPr marL="327592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4pPr>
      <a:lvl5pPr marL="421190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5pPr>
      <a:lvl6pPr marL="514788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6pPr>
      <a:lvl7pPr marL="608386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7pPr>
      <a:lvl8pPr marL="701984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8pPr>
      <a:lvl9pPr marL="795582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1pPr>
      <a:lvl2pPr marL="935980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2pPr>
      <a:lvl3pPr marL="1871960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3pPr>
      <a:lvl4pPr marL="2807940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4pPr>
      <a:lvl5pPr marL="374391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5pPr>
      <a:lvl6pPr marL="467989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6pPr>
      <a:lvl7pPr marL="561587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7pPr>
      <a:lvl8pPr marL="655185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8pPr>
      <a:lvl9pPr marL="7487839" algn="l" defTabSz="187196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C91468D-1C00-8407-3944-FA1E4B006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3197" y="5426510"/>
            <a:ext cx="16315597" cy="21449783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423" b="1" dirty="0">
                <a:solidFill>
                  <a:srgbClr val="FF000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INSTRUCCIONS:</a:t>
            </a:r>
          </a:p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423" b="1" dirty="0">
                <a:solidFill>
                  <a:srgbClr val="FF000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NO s’acceptaran els pòsters </a:t>
            </a:r>
            <a:br>
              <a:rPr lang="ca-ES" altLang="ca-ES" sz="3423" b="1" dirty="0">
                <a:solidFill>
                  <a:srgbClr val="FF0003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a-ES" altLang="ca-ES" sz="3423" b="1" dirty="0">
                <a:solidFill>
                  <a:srgbClr val="FF000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que NO estiguin fets amb aquesta plantilla</a:t>
            </a: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SUBSTITUEIX LES </a:t>
            </a: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XX</a:t>
            </a: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 del </a:t>
            </a:r>
            <a:r>
              <a:rPr lang="ca-ES" altLang="ca-ES" sz="3423" b="1" dirty="0">
                <a:solidFill>
                  <a:srgbClr val="009A9E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PXX</a:t>
            </a: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 DE DALT A L’ESQUERRA, </a:t>
            </a:r>
            <a:b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PEL </a:t>
            </a: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NÚMERO DE PÒSTER QUE T’HA ESTAT ASSIGNAT</a:t>
            </a: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112" b="1" dirty="0">
                <a:latin typeface="Arial" panose="020B0604020202020204" pitchFamily="34" charset="0"/>
                <a:ea typeface="Calibri" panose="020F0502020204030204" pitchFamily="34" charset="0"/>
              </a:rPr>
              <a:t>POSA-HI EL TÍTOL, ELS AUTORS I ELS CENTRES DE TREBALL</a:t>
            </a:r>
            <a:b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a-ES" altLang="ca-ES" sz="3423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NO MODIFIQUIS LA MIDA DE LA PLANTILLA </a:t>
            </a:r>
            <a:b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a-ES" altLang="ca-ES" sz="3423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 MIDA DE LLETRA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Recomanem la mida de la lletra a </a:t>
            </a: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16 </a:t>
            </a:r>
            <a:r>
              <a:rPr lang="ca-ES" altLang="ca-ES" sz="3423" b="1" dirty="0" err="1">
                <a:latin typeface="Arial" panose="020B0604020202020204" pitchFamily="34" charset="0"/>
                <a:ea typeface="Calibri" panose="020F0502020204030204" pitchFamily="34" charset="0"/>
              </a:rPr>
              <a:t>pts</a:t>
            </a: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. o superior.</a:t>
            </a: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 MIDA DE LLETRA EN GRÀFICS I LLEGENDES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Recomanem la mida de lletra </a:t>
            </a:r>
            <a:r>
              <a:rPr lang="ca-ES" altLang="ca-ES" sz="3112" b="1" dirty="0">
                <a:latin typeface="Arial" panose="020B0604020202020204" pitchFamily="34" charset="0"/>
                <a:ea typeface="Calibri" panose="020F0502020204030204" pitchFamily="34" charset="0"/>
              </a:rPr>
              <a:t>14 </a:t>
            </a:r>
            <a:r>
              <a:rPr lang="ca-ES" altLang="ca-ES" sz="3112" b="1" dirty="0" err="1">
                <a:latin typeface="Arial" panose="020B0604020202020204" pitchFamily="34" charset="0"/>
                <a:ea typeface="Calibri" panose="020F0502020204030204" pitchFamily="34" charset="0"/>
              </a:rPr>
              <a:t>pts</a:t>
            </a:r>
            <a:r>
              <a:rPr lang="ca-ES" altLang="ca-ES" sz="3112" b="1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 o superior</a:t>
            </a:r>
            <a:r>
              <a:rPr lang="ca-ES" altLang="ca-ES" sz="3112" b="1" dirty="0">
                <a:latin typeface="Arial" panose="020B0604020202020204" pitchFamily="34" charset="0"/>
                <a:ea typeface="Calibri" panose="020F0502020204030204" pitchFamily="34" charset="0"/>
              </a:rPr>
              <a:t> en gràfics i llegendes.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Si fas el gràfic amb lletra més gran de 16 </a:t>
            </a:r>
            <a:r>
              <a:rPr lang="ca-ES" altLang="ca-ES" sz="3112" dirty="0" err="1">
                <a:latin typeface="Arial" panose="020B0604020202020204" pitchFamily="34" charset="0"/>
                <a:ea typeface="Calibri" panose="020F0502020204030204" pitchFamily="34" charset="0"/>
              </a:rPr>
              <a:t>pts</a:t>
            </a: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. i després el  redueixes per introduir-lo </a:t>
            </a:r>
            <a:b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al Pòster, es reduirà la lletra i no es llegirà bé. </a:t>
            </a:r>
            <a:b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S’ha de crear el text del gràfic quan ja tingui la mida del gràfic adaptat. </a:t>
            </a:r>
            <a:b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a-ES" altLang="ca-ES" sz="3423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 TIPOGRAFÍA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Utilitza fonts (tipografies) tipus </a:t>
            </a:r>
            <a:r>
              <a:rPr lang="ca-ES" altLang="ca-ES" sz="3423" b="1" dirty="0" err="1">
                <a:latin typeface="Arial" panose="020B0604020202020204" pitchFamily="34" charset="0"/>
              </a:rPr>
              <a:t>Arial</a:t>
            </a:r>
            <a:r>
              <a:rPr lang="ca-ES" altLang="ca-ES" sz="3423" dirty="0">
                <a:latin typeface="Arial" panose="020B0604020202020204" pitchFamily="34" charset="0"/>
              </a:rPr>
              <a:t>, </a:t>
            </a:r>
            <a:r>
              <a:rPr lang="ca-ES" altLang="ca-ES" sz="3423" b="1" dirty="0" err="1">
                <a:latin typeface="Arial" panose="020B0604020202020204" pitchFamily="34" charset="0"/>
              </a:rPr>
              <a:t>Verdana</a:t>
            </a:r>
            <a:r>
              <a:rPr lang="ca-ES" altLang="ca-ES" sz="3423" b="1" dirty="0">
                <a:latin typeface="Arial" panose="020B0604020202020204" pitchFamily="34" charset="0"/>
              </a:rPr>
              <a:t> </a:t>
            </a:r>
            <a:r>
              <a:rPr lang="ca-ES" altLang="ca-ES" sz="3423" dirty="0">
                <a:latin typeface="Arial" panose="020B0604020202020204" pitchFamily="34" charset="0"/>
              </a:rPr>
              <a:t>o </a:t>
            </a:r>
            <a:r>
              <a:rPr lang="ca-ES" altLang="ca-ES" sz="3423" b="1" dirty="0" err="1">
                <a:latin typeface="Arial" panose="020B0604020202020204" pitchFamily="34" charset="0"/>
              </a:rPr>
              <a:t>Tahoma</a:t>
            </a:r>
            <a:r>
              <a:rPr lang="ca-ES" altLang="ca-ES" sz="3423" b="1" dirty="0">
                <a:latin typeface="Arial" panose="020B0604020202020204" pitchFamily="34" charset="0"/>
              </a:rPr>
              <a:t>.</a:t>
            </a:r>
            <a:endParaRPr lang="ca-ES" altLang="ca-ES" sz="3423" dirty="0"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br>
              <a:rPr lang="ca-ES" altLang="ca-ES" sz="3423" b="1" dirty="0">
                <a:latin typeface="Arial" panose="020B0604020202020204" pitchFamily="34" charset="0"/>
              </a:rPr>
            </a:br>
            <a:r>
              <a:rPr lang="ca-ES" altLang="ca-ES" sz="3423" b="1" dirty="0">
                <a:latin typeface="Arial" panose="020B0604020202020204" pitchFamily="34" charset="0"/>
              </a:rPr>
              <a:t>CURSIVA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423" dirty="0">
                <a:latin typeface="Arial" panose="020B0604020202020204" pitchFamily="34" charset="0"/>
              </a:rPr>
              <a:t>Recomanem no utilitzar text en cursiva.</a:t>
            </a:r>
          </a:p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</a:rPr>
              <a:t> </a:t>
            </a:r>
            <a:br>
              <a:rPr lang="ca-ES" altLang="ca-ES" sz="3423" b="1" dirty="0">
                <a:latin typeface="Arial" panose="020B0604020202020204" pitchFamily="34" charset="0"/>
              </a:rPr>
            </a:br>
            <a:r>
              <a:rPr lang="ca-ES" altLang="ca-ES" sz="3423" b="1" dirty="0">
                <a:latin typeface="Arial" panose="020B0604020202020204" pitchFamily="34" charset="0"/>
              </a:rPr>
              <a:t>FONS</a:t>
            </a:r>
          </a:p>
          <a:p>
            <a:pPr marL="222312" lvl="1" algn="ctr" defTabSz="711402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a-ES" altLang="ca-ES" sz="3423" dirty="0">
                <a:latin typeface="Arial" panose="020B0604020202020204" pitchFamily="34" charset="0"/>
              </a:rPr>
              <a:t>Cal mantenir de fons la imatge de la plantilla </a:t>
            </a:r>
            <a:r>
              <a:rPr lang="es-ES" altLang="ca-ES" sz="3423" dirty="0" err="1">
                <a:latin typeface="Arial" panose="020B0604020202020204" pitchFamily="34" charset="0"/>
              </a:rPr>
              <a:t>amb</a:t>
            </a:r>
            <a:r>
              <a:rPr lang="es-ES" altLang="ca-ES" sz="3423" dirty="0">
                <a:latin typeface="Arial" panose="020B0604020202020204" pitchFamily="34" charset="0"/>
              </a:rPr>
              <a:t> el logo del </a:t>
            </a:r>
            <a:r>
              <a:rPr lang="es-ES" altLang="ca-ES" sz="3423" dirty="0" err="1">
                <a:latin typeface="Arial" panose="020B0604020202020204" pitchFamily="34" charset="0"/>
              </a:rPr>
              <a:t>Simposi</a:t>
            </a:r>
            <a:r>
              <a:rPr lang="es-ES" altLang="ca-ES" sz="3423" dirty="0">
                <a:latin typeface="Arial" panose="020B0604020202020204" pitchFamily="34" charset="0"/>
              </a:rPr>
              <a:t>.</a:t>
            </a:r>
            <a:endParaRPr lang="ca-ES" altLang="ca-ES" sz="3423" dirty="0"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r>
              <a:rPr lang="ca-ES" altLang="ca-ES" sz="3423" b="1" dirty="0">
                <a:solidFill>
                  <a:srgbClr val="FF0000"/>
                </a:solidFill>
                <a:latin typeface="Arial" panose="020B0604020202020204" pitchFamily="34" charset="0"/>
              </a:rPr>
              <a:t>Substitueix aquest requadre de text amb la info del teu pòster</a:t>
            </a: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None/>
              <a:defRPr/>
            </a:pPr>
            <a:endParaRPr lang="ca-ES" altLang="ca-ES" sz="3423" b="1" dirty="0">
              <a:solidFill>
                <a:srgbClr val="EF3E36"/>
              </a:solidFill>
              <a:latin typeface="Arial" panose="020B0604020202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43C0817-0280-E2C8-AB02-5E05875051B7}"/>
              </a:ext>
            </a:extLst>
          </p:cNvPr>
          <p:cNvSpPr txBox="1"/>
          <p:nvPr/>
        </p:nvSpPr>
        <p:spPr>
          <a:xfrm>
            <a:off x="2951163" y="3696568"/>
            <a:ext cx="8149824" cy="525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  <a:tabLst>
                <a:tab pos="536575" algn="l"/>
              </a:tabLst>
            </a:pPr>
            <a:r>
              <a:rPr lang="es-ES" sz="4400" b="1" dirty="0">
                <a:solidFill>
                  <a:schemeClr val="bg1"/>
                </a:solidFill>
                <a:latin typeface="Bahnschrift" panose="020B0502040204020203" pitchFamily="34" charset="0"/>
              </a:rPr>
              <a:t>PXX</a:t>
            </a:r>
            <a:endParaRPr lang="es-ES" sz="2400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2" name="CuadroTexto 4">
            <a:extLst>
              <a:ext uri="{FF2B5EF4-FFF2-40B4-BE49-F238E27FC236}">
                <a16:creationId xmlns:a16="http://schemas.microsoft.com/office/drawing/2014/main" id="{631D3E8C-ABAA-893E-828E-24FF476FEF02}"/>
              </a:ext>
            </a:extLst>
          </p:cNvPr>
          <p:cNvSpPr txBox="1">
            <a:spLocks/>
          </p:cNvSpPr>
          <p:nvPr/>
        </p:nvSpPr>
        <p:spPr bwMode="auto">
          <a:xfrm>
            <a:off x="633212" y="209121"/>
            <a:ext cx="22381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a-ES" altLang="ca-ES" sz="8000" b="1" dirty="0">
                <a:solidFill>
                  <a:srgbClr val="009A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PXX</a:t>
            </a:r>
            <a:endParaRPr lang="ca-ES" altLang="ca-ES" sz="4800" b="1" dirty="0">
              <a:solidFill>
                <a:srgbClr val="009A9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D141DBA-7782-A847-C0C1-0D258915D5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21984" y="449344"/>
            <a:ext cx="14796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TÍTOL (</a:t>
            </a:r>
            <a:r>
              <a:rPr lang="es-E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recomanat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 Arial 28 </a:t>
            </a:r>
            <a:r>
              <a:rPr lang="es-E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pts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81F5C9EF-4B6D-5F32-5F83-9B3BE94D07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38553" y="2240458"/>
            <a:ext cx="1479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AUTORS (</a:t>
            </a:r>
            <a:r>
              <a:rPr lang="es-ES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recomanat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Arial 18 </a:t>
            </a:r>
            <a:r>
              <a:rPr lang="es-ES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pts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71A222F-867A-5C82-E8EB-370005DC82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354236" y="3447296"/>
            <a:ext cx="14770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CENTRES (</a:t>
            </a:r>
            <a:r>
              <a:rPr lang="es-ES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recomanat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Arial 18 </a:t>
            </a:r>
            <a:r>
              <a:rPr lang="es-ES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pts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upo 31">
            <a:extLst>
              <a:ext uri="{FF2B5EF4-FFF2-40B4-BE49-F238E27FC236}">
                <a16:creationId xmlns:a16="http://schemas.microsoft.com/office/drawing/2014/main" id="{5732DEB5-B5EE-8AEA-0C1E-D7C4D7793C2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28739693"/>
            <a:ext cx="18719800" cy="2219731"/>
            <a:chOff x="0" y="28739693"/>
            <a:chExt cx="18719800" cy="2219731"/>
          </a:xfrm>
        </p:grpSpPr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C428DF9F-FE1C-1FEB-546E-3EC9E4FBD4C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28739693"/>
              <a:ext cx="18719800" cy="2219731"/>
            </a:xfrm>
            <a:prstGeom prst="rect">
              <a:avLst/>
            </a:prstGeom>
            <a:solidFill>
              <a:srgbClr val="009A9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30" name="Imagen 29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D8C95CEE-9207-F401-66F4-65DC18DB971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115" r="30037"/>
            <a:stretch/>
          </p:blipFill>
          <p:spPr>
            <a:xfrm>
              <a:off x="1018769" y="28884330"/>
              <a:ext cx="4258081" cy="1758873"/>
            </a:xfrm>
            <a:prstGeom prst="rect">
              <a:avLst/>
            </a:prstGeom>
          </p:spPr>
        </p:pic>
        <p:pic>
          <p:nvPicPr>
            <p:cNvPr id="31" name="Imagen 30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203AAAF1-89B1-72CE-964D-9AD1D08431E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902" t="80115"/>
            <a:stretch/>
          </p:blipFill>
          <p:spPr>
            <a:xfrm>
              <a:off x="15716250" y="28867993"/>
              <a:ext cx="2182544" cy="1905687"/>
            </a:xfrm>
            <a:prstGeom prst="rect">
              <a:avLst/>
            </a:prstGeom>
          </p:spPr>
        </p:pic>
      </p:grp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A69DE62C-D25A-B289-B41C-92D879CB858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85"/>
          <a:stretch/>
        </p:blipFill>
        <p:spPr>
          <a:xfrm>
            <a:off x="673359" y="1488997"/>
            <a:ext cx="2180405" cy="240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611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127</TotalTime>
  <Words>219</Words>
  <Application>Microsoft Office PowerPoint</Application>
  <PresentationFormat>Personalizado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Bahnschrift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NATALIA GRUP CONGRES</cp:lastModifiedBy>
  <cp:revision>9</cp:revision>
  <dcterms:created xsi:type="dcterms:W3CDTF">2019-11-04T16:14:00Z</dcterms:created>
  <dcterms:modified xsi:type="dcterms:W3CDTF">2023-10-08T13:45:48Z</dcterms:modified>
</cp:coreProperties>
</file>